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55"/>
  </p:notesMasterIdLst>
  <p:handoutMasterIdLst>
    <p:handoutMasterId r:id="rId56"/>
  </p:handoutMasterIdLst>
  <p:sldIdLst>
    <p:sldId id="886" r:id="rId5"/>
    <p:sldId id="902" r:id="rId6"/>
    <p:sldId id="901" r:id="rId7"/>
    <p:sldId id="883" r:id="rId8"/>
    <p:sldId id="693" r:id="rId9"/>
    <p:sldId id="638" r:id="rId10"/>
    <p:sldId id="880" r:id="rId11"/>
    <p:sldId id="890" r:id="rId12"/>
    <p:sldId id="666" r:id="rId13"/>
    <p:sldId id="891" r:id="rId14"/>
    <p:sldId id="751" r:id="rId15"/>
    <p:sldId id="873" r:id="rId16"/>
    <p:sldId id="864" r:id="rId17"/>
    <p:sldId id="892" r:id="rId18"/>
    <p:sldId id="884" r:id="rId19"/>
    <p:sldId id="930" r:id="rId20"/>
    <p:sldId id="931" r:id="rId21"/>
    <p:sldId id="932" r:id="rId22"/>
    <p:sldId id="933" r:id="rId23"/>
    <p:sldId id="323" r:id="rId24"/>
    <p:sldId id="893" r:id="rId25"/>
    <p:sldId id="887" r:id="rId26"/>
    <p:sldId id="867" r:id="rId27"/>
    <p:sldId id="895" r:id="rId28"/>
    <p:sldId id="870" r:id="rId29"/>
    <p:sldId id="879" r:id="rId30"/>
    <p:sldId id="741" r:id="rId31"/>
    <p:sldId id="894" r:id="rId32"/>
    <p:sldId id="881" r:id="rId33"/>
    <p:sldId id="885" r:id="rId34"/>
    <p:sldId id="309" r:id="rId35"/>
    <p:sldId id="896" r:id="rId36"/>
    <p:sldId id="680" r:id="rId37"/>
    <p:sldId id="897" r:id="rId38"/>
    <p:sldId id="898" r:id="rId39"/>
    <p:sldId id="661" r:id="rId40"/>
    <p:sldId id="888" r:id="rId41"/>
    <p:sldId id="755" r:id="rId42"/>
    <p:sldId id="706" r:id="rId43"/>
    <p:sldId id="874" r:id="rId44"/>
    <p:sldId id="882" r:id="rId45"/>
    <p:sldId id="273" r:id="rId46"/>
    <p:sldId id="865" r:id="rId47"/>
    <p:sldId id="289" r:id="rId48"/>
    <p:sldId id="899" r:id="rId49"/>
    <p:sldId id="876" r:id="rId50"/>
    <p:sldId id="934" r:id="rId51"/>
    <p:sldId id="263" r:id="rId52"/>
    <p:sldId id="275" r:id="rId53"/>
    <p:sldId id="90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D96480-047F-1248-9971-A4E2CDC175A6}">
          <p14:sldIdLst>
            <p14:sldId id="886"/>
            <p14:sldId id="902"/>
          </p14:sldIdLst>
        </p14:section>
        <p14:section name="Summary Section" id="{31E6A5AA-A3DB-B541-8178-6D65BA1EB331}">
          <p14:sldIdLst>
            <p14:sldId id="901"/>
          </p14:sldIdLst>
        </p14:section>
        <p14:section name="Activities To Use Before Class Begins" id="{5B3F1717-7E1A-334B-817B-0821AF06ABC7}">
          <p14:sldIdLst>
            <p14:sldId id="883"/>
            <p14:sldId id="693"/>
            <p14:sldId id="638"/>
            <p14:sldId id="880"/>
            <p14:sldId id="890"/>
            <p14:sldId id="666"/>
            <p14:sldId id="891"/>
            <p14:sldId id="751"/>
            <p14:sldId id="873"/>
            <p14:sldId id="864"/>
            <p14:sldId id="892"/>
          </p14:sldIdLst>
        </p14:section>
        <p14:section name="Navigation Support Activities" id="{69D022E9-1C18-FF4D-8DD0-7E741B635C0A}">
          <p14:sldIdLst>
            <p14:sldId id="884"/>
            <p14:sldId id="930"/>
            <p14:sldId id="931"/>
            <p14:sldId id="932"/>
            <p14:sldId id="933"/>
            <p14:sldId id="323"/>
            <p14:sldId id="893"/>
          </p14:sldIdLst>
        </p14:section>
        <p14:section name="Assessments To Use At Beginning of Class" id="{156212B7-020B-7D46-BC05-7AF7AC10DEA4}">
          <p14:sldIdLst>
            <p14:sldId id="887"/>
            <p14:sldId id="867"/>
            <p14:sldId id="895"/>
            <p14:sldId id="870"/>
            <p14:sldId id="879"/>
            <p14:sldId id="741"/>
            <p14:sldId id="894"/>
            <p14:sldId id="881"/>
          </p14:sldIdLst>
        </p14:section>
        <p14:section name="Content Methods" id="{FA837657-1C36-A64E-800C-1EEFA8E615BC}">
          <p14:sldIdLst>
            <p14:sldId id="885"/>
            <p14:sldId id="309"/>
            <p14:sldId id="896"/>
            <p14:sldId id="680"/>
            <p14:sldId id="897"/>
            <p14:sldId id="898"/>
            <p14:sldId id="661"/>
          </p14:sldIdLst>
        </p14:section>
        <p14:section name="Retrieval Practice Activities" id="{C35F7A7A-0EF8-5A4E-A4B7-6DE1DAC8362E}">
          <p14:sldIdLst>
            <p14:sldId id="888"/>
            <p14:sldId id="755"/>
            <p14:sldId id="706"/>
            <p14:sldId id="874"/>
            <p14:sldId id="882"/>
            <p14:sldId id="273"/>
            <p14:sldId id="865"/>
            <p14:sldId id="289"/>
            <p14:sldId id="899"/>
            <p14:sldId id="876"/>
            <p14:sldId id="934"/>
          </p14:sldIdLst>
        </p14:section>
        <p14:section name="The Spinning Wheel by tekhnologic" id="{47EAA00A-450D-3A4C-8D06-EFB4273F5D4F}">
          <p14:sldIdLst>
            <p14:sldId id="263"/>
            <p14:sldId id="275"/>
            <p14:sldId id="900"/>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1905" autoAdjust="0"/>
  </p:normalViewPr>
  <p:slideViewPr>
    <p:cSldViewPr snapToGrid="0">
      <p:cViewPr varScale="1">
        <p:scale>
          <a:sx n="104" d="100"/>
          <a:sy n="104" d="100"/>
        </p:scale>
        <p:origin x="1472" y="192"/>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25D05-143C-B443-8BC1-8CC1213A2968}" type="doc">
      <dgm:prSet loTypeId="urn:microsoft.com/office/officeart/2005/8/layout/default" loCatId="process" qsTypeId="urn:microsoft.com/office/officeart/2005/8/quickstyle/simple1" qsCatId="simple" csTypeId="urn:microsoft.com/office/officeart/2005/8/colors/accent0_3" csCatId="mainScheme" phldr="1"/>
      <dgm:spPr/>
      <dgm:t>
        <a:bodyPr/>
        <a:lstStyle/>
        <a:p>
          <a:endParaRPr lang="en-US"/>
        </a:p>
      </dgm:t>
    </dgm:pt>
    <dgm:pt modelId="{1DE4941F-D9C1-8C42-A47D-F5C7D58AD6C1}">
      <dgm:prSet/>
      <dgm:spPr/>
      <dgm:t>
        <a:bodyPr/>
        <a:lstStyle/>
        <a:p>
          <a:r>
            <a:rPr lang="en-US" b="1" dirty="0"/>
            <a:t>Click on chat, share one thing you recall from last week's classes.</a:t>
          </a:r>
        </a:p>
      </dgm:t>
    </dgm:pt>
    <dgm:pt modelId="{0A40E001-8DF9-4647-90D3-7E5991374C08}" type="parTrans" cxnId="{E0F2835C-3EA1-F241-AE22-C62ABFFB206E}">
      <dgm:prSet/>
      <dgm:spPr/>
      <dgm:t>
        <a:bodyPr/>
        <a:lstStyle/>
        <a:p>
          <a:endParaRPr lang="en-US" b="1"/>
        </a:p>
      </dgm:t>
    </dgm:pt>
    <dgm:pt modelId="{C74B499E-6CFD-F645-B029-E4613A7EEF0C}" type="sibTrans" cxnId="{E0F2835C-3EA1-F241-AE22-C62ABFFB206E}">
      <dgm:prSet/>
      <dgm:spPr/>
      <dgm:t>
        <a:bodyPr/>
        <a:lstStyle/>
        <a:p>
          <a:endParaRPr lang="en-US" b="1"/>
        </a:p>
      </dgm:t>
    </dgm:pt>
    <dgm:pt modelId="{4E8FEC1C-CC2E-A144-92CD-B4BC9E907E85}">
      <dgm:prSet/>
      <dgm:spPr/>
      <dgm:t>
        <a:bodyPr/>
        <a:lstStyle/>
        <a:p>
          <a:r>
            <a:rPr lang="en-US" b="1" dirty="0"/>
            <a:t>Close anything that doesn’t need to be open!</a:t>
          </a:r>
        </a:p>
      </dgm:t>
    </dgm:pt>
    <dgm:pt modelId="{906F8B93-DF4B-7A4A-923C-3C2B91B266DE}" type="parTrans" cxnId="{063141E5-FF52-2D48-B75B-063473749269}">
      <dgm:prSet/>
      <dgm:spPr/>
      <dgm:t>
        <a:bodyPr/>
        <a:lstStyle/>
        <a:p>
          <a:endParaRPr lang="en-US" b="1"/>
        </a:p>
      </dgm:t>
    </dgm:pt>
    <dgm:pt modelId="{602FE082-F963-4742-AD41-BB6740DD642A}" type="sibTrans" cxnId="{063141E5-FF52-2D48-B75B-063473749269}">
      <dgm:prSet/>
      <dgm:spPr/>
      <dgm:t>
        <a:bodyPr/>
        <a:lstStyle/>
        <a:p>
          <a:endParaRPr lang="en-US" b="1"/>
        </a:p>
      </dgm:t>
    </dgm:pt>
    <dgm:pt modelId="{FE8F9752-F862-3A48-A346-2890A5864E55}">
      <dgm:prSet/>
      <dgm:spPr/>
      <dgm:t>
        <a:bodyPr/>
        <a:lstStyle/>
        <a:p>
          <a:r>
            <a:rPr lang="en-US" b="1" dirty="0"/>
            <a:t>Click on Participants to see who is here</a:t>
          </a:r>
        </a:p>
      </dgm:t>
    </dgm:pt>
    <dgm:pt modelId="{270C5BFF-944B-2E4D-B655-61A19B427528}" type="parTrans" cxnId="{FA9B94FA-09C6-6347-9DDC-A21FBB1ABF8A}">
      <dgm:prSet/>
      <dgm:spPr/>
      <dgm:t>
        <a:bodyPr/>
        <a:lstStyle/>
        <a:p>
          <a:endParaRPr lang="en-US" b="1"/>
        </a:p>
      </dgm:t>
    </dgm:pt>
    <dgm:pt modelId="{F5E3DD76-9346-3D45-A8AC-F52AC53A4BF2}" type="sibTrans" cxnId="{FA9B94FA-09C6-6347-9DDC-A21FBB1ABF8A}">
      <dgm:prSet/>
      <dgm:spPr/>
      <dgm:t>
        <a:bodyPr/>
        <a:lstStyle/>
        <a:p>
          <a:endParaRPr lang="en-US" b="1"/>
        </a:p>
      </dgm:t>
    </dgm:pt>
    <dgm:pt modelId="{74204634-BF3F-6D4A-9D38-38234378AEE7}">
      <dgm:prSet/>
      <dgm:spPr/>
      <dgm:t>
        <a:bodyPr/>
        <a:lstStyle/>
        <a:p>
          <a:r>
            <a:rPr lang="en-US" b="1" dirty="0"/>
            <a:t>Find the emoticons  at bottom of Participants Box</a:t>
          </a:r>
        </a:p>
      </dgm:t>
    </dgm:pt>
    <dgm:pt modelId="{BDA61FDF-98A3-4842-90A1-B12DC52BEA22}" type="parTrans" cxnId="{6A25C3E5-E5E0-6C47-A861-9CE5675E66C4}">
      <dgm:prSet/>
      <dgm:spPr/>
      <dgm:t>
        <a:bodyPr/>
        <a:lstStyle/>
        <a:p>
          <a:endParaRPr lang="en-US" b="1"/>
        </a:p>
      </dgm:t>
    </dgm:pt>
    <dgm:pt modelId="{7A1AEBC4-2810-C441-9ED4-670C64E03884}" type="sibTrans" cxnId="{6A25C3E5-E5E0-6C47-A861-9CE5675E66C4}">
      <dgm:prSet/>
      <dgm:spPr/>
      <dgm:t>
        <a:bodyPr/>
        <a:lstStyle/>
        <a:p>
          <a:endParaRPr lang="en-US" b="1"/>
        </a:p>
      </dgm:t>
    </dgm:pt>
    <dgm:pt modelId="{47187826-E595-0240-A3CE-7D4E4FFB0EDE}">
      <dgm:prSet/>
      <dgm:spPr/>
      <dgm:t>
        <a:bodyPr/>
        <a:lstStyle/>
        <a:p>
          <a:r>
            <a:rPr lang="en-US" b="1" dirty="0"/>
            <a:t>Grab an 8 1/2 x 11 piece of paper!</a:t>
          </a:r>
        </a:p>
      </dgm:t>
    </dgm:pt>
    <dgm:pt modelId="{4D4B84E6-23FB-F24E-9AAC-5819E2D174DE}" type="parTrans" cxnId="{A74A9191-3E9B-D24E-9CA6-243C6302DCAF}">
      <dgm:prSet/>
      <dgm:spPr/>
      <dgm:t>
        <a:bodyPr/>
        <a:lstStyle/>
        <a:p>
          <a:endParaRPr lang="en-US" b="1"/>
        </a:p>
      </dgm:t>
    </dgm:pt>
    <dgm:pt modelId="{79F1BCF4-83C4-1440-8A46-6FF2257DA8D2}" type="sibTrans" cxnId="{A74A9191-3E9B-D24E-9CA6-243C6302DCAF}">
      <dgm:prSet/>
      <dgm:spPr/>
      <dgm:t>
        <a:bodyPr/>
        <a:lstStyle/>
        <a:p>
          <a:endParaRPr lang="en-US" b="1"/>
        </a:p>
      </dgm:t>
    </dgm:pt>
    <dgm:pt modelId="{3DB92446-61B0-8F40-A8A5-C5C2B1B70FCF}">
      <dgm:prSet/>
      <dgm:spPr/>
      <dgm:t>
        <a:bodyPr/>
        <a:lstStyle/>
        <a:p>
          <a:r>
            <a:rPr lang="en-US" b="1" dirty="0"/>
            <a:t>Click on chat, share one thing you are grateful for.</a:t>
          </a:r>
        </a:p>
      </dgm:t>
    </dgm:pt>
    <dgm:pt modelId="{782C30AD-2400-6747-ABCD-7932187B6B57}" type="parTrans" cxnId="{7AE12CC3-7B3C-C146-A0E1-FCAFD1773CF1}">
      <dgm:prSet/>
      <dgm:spPr/>
      <dgm:t>
        <a:bodyPr/>
        <a:lstStyle/>
        <a:p>
          <a:endParaRPr lang="en-US" b="1"/>
        </a:p>
      </dgm:t>
    </dgm:pt>
    <dgm:pt modelId="{26339698-9EEC-AB49-807A-AB2DF122765B}" type="sibTrans" cxnId="{7AE12CC3-7B3C-C146-A0E1-FCAFD1773CF1}">
      <dgm:prSet/>
      <dgm:spPr/>
      <dgm:t>
        <a:bodyPr/>
        <a:lstStyle/>
        <a:p>
          <a:endParaRPr lang="en-US" b="1"/>
        </a:p>
      </dgm:t>
    </dgm:pt>
    <dgm:pt modelId="{D526CAA0-DAAC-8445-837C-9D768DE62E25}">
      <dgm:prSet/>
      <dgm:spPr/>
      <dgm:t>
        <a:bodyPr/>
        <a:lstStyle/>
        <a:p>
          <a:r>
            <a:rPr lang="en-US" b="1"/>
            <a:t>Unmute yourself and say hello!</a:t>
          </a:r>
        </a:p>
      </dgm:t>
    </dgm:pt>
    <dgm:pt modelId="{2C0220F5-22C3-644F-A445-C1FF81A45FC9}" type="parTrans" cxnId="{4182D4AC-3C0E-0742-B8E8-B2C6856B75E1}">
      <dgm:prSet/>
      <dgm:spPr/>
      <dgm:t>
        <a:bodyPr/>
        <a:lstStyle/>
        <a:p>
          <a:endParaRPr lang="en-US" b="1"/>
        </a:p>
      </dgm:t>
    </dgm:pt>
    <dgm:pt modelId="{1DE974B2-5113-854B-A02F-D605FF443C36}" type="sibTrans" cxnId="{4182D4AC-3C0E-0742-B8E8-B2C6856B75E1}">
      <dgm:prSet/>
      <dgm:spPr/>
      <dgm:t>
        <a:bodyPr/>
        <a:lstStyle/>
        <a:p>
          <a:endParaRPr lang="en-US" b="1"/>
        </a:p>
      </dgm:t>
    </dgm:pt>
    <dgm:pt modelId="{7EBA4D67-275B-8A4F-BBA9-01BA5A7C20D2}">
      <dgm:prSet/>
      <dgm:spPr/>
      <dgm:t>
        <a:bodyPr/>
        <a:lstStyle/>
        <a:p>
          <a:r>
            <a:rPr lang="en-US" b="1" dirty="0"/>
            <a:t>Turn your camera on</a:t>
          </a:r>
        </a:p>
      </dgm:t>
    </dgm:pt>
    <dgm:pt modelId="{CB550768-BE65-E348-8645-FB3CC551A9E5}" type="parTrans" cxnId="{88114410-2A9C-224C-A353-FAA75B79D569}">
      <dgm:prSet/>
      <dgm:spPr/>
      <dgm:t>
        <a:bodyPr/>
        <a:lstStyle/>
        <a:p>
          <a:endParaRPr lang="en-US" b="1"/>
        </a:p>
      </dgm:t>
    </dgm:pt>
    <dgm:pt modelId="{91665129-40E6-5D4A-A857-64E4566B98EF}" type="sibTrans" cxnId="{88114410-2A9C-224C-A353-FAA75B79D569}">
      <dgm:prSet/>
      <dgm:spPr/>
      <dgm:t>
        <a:bodyPr/>
        <a:lstStyle/>
        <a:p>
          <a:endParaRPr lang="en-US" b="1"/>
        </a:p>
      </dgm:t>
    </dgm:pt>
    <dgm:pt modelId="{E783E405-227F-4247-9705-EAC31CC3CE71}">
      <dgm:prSet/>
      <dgm:spPr/>
      <dgm:t>
        <a:bodyPr/>
        <a:lstStyle/>
        <a:p>
          <a:r>
            <a:rPr lang="en-US" b="1" dirty="0"/>
            <a:t>Click on Speaker/Gallery view, see how your view changes</a:t>
          </a:r>
        </a:p>
      </dgm:t>
    </dgm:pt>
    <dgm:pt modelId="{B7FF3D9E-CCEF-C842-927E-74C186190621}" type="parTrans" cxnId="{32D050D0-58C7-1A4F-A6CA-CF5D8258C91C}">
      <dgm:prSet/>
      <dgm:spPr/>
      <dgm:t>
        <a:bodyPr/>
        <a:lstStyle/>
        <a:p>
          <a:endParaRPr lang="en-US" b="1"/>
        </a:p>
      </dgm:t>
    </dgm:pt>
    <dgm:pt modelId="{27606C15-B719-794F-9B35-F3AF28A85E95}" type="sibTrans" cxnId="{32D050D0-58C7-1A4F-A6CA-CF5D8258C91C}">
      <dgm:prSet/>
      <dgm:spPr/>
      <dgm:t>
        <a:bodyPr/>
        <a:lstStyle/>
        <a:p>
          <a:endParaRPr lang="en-US" b="1"/>
        </a:p>
      </dgm:t>
    </dgm:pt>
    <dgm:pt modelId="{9F59FE3B-A7D3-5841-ADDB-EB7B3D016412}" type="pres">
      <dgm:prSet presAssocID="{77C25D05-143C-B443-8BC1-8CC1213A2968}" presName="diagram" presStyleCnt="0">
        <dgm:presLayoutVars>
          <dgm:dir/>
          <dgm:resizeHandles val="exact"/>
        </dgm:presLayoutVars>
      </dgm:prSet>
      <dgm:spPr/>
    </dgm:pt>
    <dgm:pt modelId="{728850B5-38D1-BD49-BC17-D012FDBBE0CC}" type="pres">
      <dgm:prSet presAssocID="{47187826-E595-0240-A3CE-7D4E4FFB0EDE}" presName="node" presStyleLbl="node1" presStyleIdx="0" presStyleCnt="9">
        <dgm:presLayoutVars>
          <dgm:bulletEnabled val="1"/>
        </dgm:presLayoutVars>
      </dgm:prSet>
      <dgm:spPr/>
    </dgm:pt>
    <dgm:pt modelId="{5B1524D7-CCB2-5C41-8A4D-EAD4D2F7D7FB}" type="pres">
      <dgm:prSet presAssocID="{79F1BCF4-83C4-1440-8A46-6FF2257DA8D2}" presName="sibTrans" presStyleCnt="0"/>
      <dgm:spPr/>
    </dgm:pt>
    <dgm:pt modelId="{C1FF897B-EE7B-6C42-AAA1-CEF78585B2FD}" type="pres">
      <dgm:prSet presAssocID="{4E8FEC1C-CC2E-A144-92CD-B4BC9E907E85}" presName="node" presStyleLbl="node1" presStyleIdx="1" presStyleCnt="9">
        <dgm:presLayoutVars>
          <dgm:bulletEnabled val="1"/>
        </dgm:presLayoutVars>
      </dgm:prSet>
      <dgm:spPr/>
    </dgm:pt>
    <dgm:pt modelId="{38099354-2D09-AA45-A341-2B4A8AC02ACC}" type="pres">
      <dgm:prSet presAssocID="{602FE082-F963-4742-AD41-BB6740DD642A}" presName="sibTrans" presStyleCnt="0"/>
      <dgm:spPr/>
    </dgm:pt>
    <dgm:pt modelId="{92B185A8-8F51-3044-83D3-DD630DE95B1E}" type="pres">
      <dgm:prSet presAssocID="{1DE4941F-D9C1-8C42-A47D-F5C7D58AD6C1}" presName="node" presStyleLbl="node1" presStyleIdx="2" presStyleCnt="9">
        <dgm:presLayoutVars>
          <dgm:bulletEnabled val="1"/>
        </dgm:presLayoutVars>
      </dgm:prSet>
      <dgm:spPr/>
    </dgm:pt>
    <dgm:pt modelId="{924B55A3-4ED1-AE4A-9707-55821B21F406}" type="pres">
      <dgm:prSet presAssocID="{C74B499E-6CFD-F645-B029-E4613A7EEF0C}" presName="sibTrans" presStyleCnt="0"/>
      <dgm:spPr/>
    </dgm:pt>
    <dgm:pt modelId="{7A0B6EDE-215B-D143-9481-E4A2F1D987C9}" type="pres">
      <dgm:prSet presAssocID="{FE8F9752-F862-3A48-A346-2890A5864E55}" presName="node" presStyleLbl="node1" presStyleIdx="3" presStyleCnt="9">
        <dgm:presLayoutVars>
          <dgm:bulletEnabled val="1"/>
        </dgm:presLayoutVars>
      </dgm:prSet>
      <dgm:spPr/>
    </dgm:pt>
    <dgm:pt modelId="{2CA7215A-4B91-6042-B2C0-92D0669F2661}" type="pres">
      <dgm:prSet presAssocID="{F5E3DD76-9346-3D45-A8AC-F52AC53A4BF2}" presName="sibTrans" presStyleCnt="0"/>
      <dgm:spPr/>
    </dgm:pt>
    <dgm:pt modelId="{954F69E6-AAC8-1C43-B46F-01B7C4CEB9E5}" type="pres">
      <dgm:prSet presAssocID="{74204634-BF3F-6D4A-9D38-38234378AEE7}" presName="node" presStyleLbl="node1" presStyleIdx="4" presStyleCnt="9">
        <dgm:presLayoutVars>
          <dgm:bulletEnabled val="1"/>
        </dgm:presLayoutVars>
      </dgm:prSet>
      <dgm:spPr/>
    </dgm:pt>
    <dgm:pt modelId="{3D599B32-C2AF-BC47-ACA5-A1D8DA7077A4}" type="pres">
      <dgm:prSet presAssocID="{7A1AEBC4-2810-C441-9ED4-670C64E03884}" presName="sibTrans" presStyleCnt="0"/>
      <dgm:spPr/>
    </dgm:pt>
    <dgm:pt modelId="{96476FC9-9D7E-8D4A-9482-0F0BE748F69B}" type="pres">
      <dgm:prSet presAssocID="{E783E405-227F-4247-9705-EAC31CC3CE71}" presName="node" presStyleLbl="node1" presStyleIdx="5" presStyleCnt="9">
        <dgm:presLayoutVars>
          <dgm:bulletEnabled val="1"/>
        </dgm:presLayoutVars>
      </dgm:prSet>
      <dgm:spPr/>
    </dgm:pt>
    <dgm:pt modelId="{E57BAA90-F1B6-6F47-8A26-FB4D91B9347E}" type="pres">
      <dgm:prSet presAssocID="{27606C15-B719-794F-9B35-F3AF28A85E95}" presName="sibTrans" presStyleCnt="0"/>
      <dgm:spPr/>
    </dgm:pt>
    <dgm:pt modelId="{9E8A5EC8-208E-784C-A910-82A1A4424FC2}" type="pres">
      <dgm:prSet presAssocID="{3DB92446-61B0-8F40-A8A5-C5C2B1B70FCF}" presName="node" presStyleLbl="node1" presStyleIdx="6" presStyleCnt="9">
        <dgm:presLayoutVars>
          <dgm:bulletEnabled val="1"/>
        </dgm:presLayoutVars>
      </dgm:prSet>
      <dgm:spPr/>
    </dgm:pt>
    <dgm:pt modelId="{885352CC-9D78-2545-95EE-773DE39ABE57}" type="pres">
      <dgm:prSet presAssocID="{26339698-9EEC-AB49-807A-AB2DF122765B}" presName="sibTrans" presStyleCnt="0"/>
      <dgm:spPr/>
    </dgm:pt>
    <dgm:pt modelId="{FB64CC58-AAE5-4A41-9C48-0117CFB93A7F}" type="pres">
      <dgm:prSet presAssocID="{7EBA4D67-275B-8A4F-BBA9-01BA5A7C20D2}" presName="node" presStyleLbl="node1" presStyleIdx="7" presStyleCnt="9">
        <dgm:presLayoutVars>
          <dgm:bulletEnabled val="1"/>
        </dgm:presLayoutVars>
      </dgm:prSet>
      <dgm:spPr/>
    </dgm:pt>
    <dgm:pt modelId="{B87BF174-4A61-6F45-9B22-0A1CE8C36EE9}" type="pres">
      <dgm:prSet presAssocID="{91665129-40E6-5D4A-A857-64E4566B98EF}" presName="sibTrans" presStyleCnt="0"/>
      <dgm:spPr/>
    </dgm:pt>
    <dgm:pt modelId="{FCD7E16F-E6A4-8741-80E5-0868B535602D}" type="pres">
      <dgm:prSet presAssocID="{D526CAA0-DAAC-8445-837C-9D768DE62E25}" presName="node" presStyleLbl="node1" presStyleIdx="8" presStyleCnt="9">
        <dgm:presLayoutVars>
          <dgm:bulletEnabled val="1"/>
        </dgm:presLayoutVars>
      </dgm:prSet>
      <dgm:spPr/>
    </dgm:pt>
  </dgm:ptLst>
  <dgm:cxnLst>
    <dgm:cxn modelId="{88114410-2A9C-224C-A353-FAA75B79D569}" srcId="{77C25D05-143C-B443-8BC1-8CC1213A2968}" destId="{7EBA4D67-275B-8A4F-BBA9-01BA5A7C20D2}" srcOrd="7" destOrd="0" parTransId="{CB550768-BE65-E348-8645-FB3CC551A9E5}" sibTransId="{91665129-40E6-5D4A-A857-64E4566B98EF}"/>
    <dgm:cxn modelId="{F10EF728-4BC8-2841-961E-FD20BA6210C0}" type="presOf" srcId="{E783E405-227F-4247-9705-EAC31CC3CE71}" destId="{96476FC9-9D7E-8D4A-9482-0F0BE748F69B}" srcOrd="0" destOrd="0" presId="urn:microsoft.com/office/officeart/2005/8/layout/default"/>
    <dgm:cxn modelId="{DE370939-F220-304D-A148-1F8137411125}" type="presOf" srcId="{74204634-BF3F-6D4A-9D38-38234378AEE7}" destId="{954F69E6-AAC8-1C43-B46F-01B7C4CEB9E5}" srcOrd="0" destOrd="0" presId="urn:microsoft.com/office/officeart/2005/8/layout/default"/>
    <dgm:cxn modelId="{4CF1ED4D-7823-464D-A89E-CF699F47D845}" type="presOf" srcId="{47187826-E595-0240-A3CE-7D4E4FFB0EDE}" destId="{728850B5-38D1-BD49-BC17-D012FDBBE0CC}" srcOrd="0" destOrd="0" presId="urn:microsoft.com/office/officeart/2005/8/layout/default"/>
    <dgm:cxn modelId="{266A655C-4B0E-E94A-8712-445756DFC3B0}" type="presOf" srcId="{FE8F9752-F862-3A48-A346-2890A5864E55}" destId="{7A0B6EDE-215B-D143-9481-E4A2F1D987C9}" srcOrd="0" destOrd="0" presId="urn:microsoft.com/office/officeart/2005/8/layout/default"/>
    <dgm:cxn modelId="{E0F2835C-3EA1-F241-AE22-C62ABFFB206E}" srcId="{77C25D05-143C-B443-8BC1-8CC1213A2968}" destId="{1DE4941F-D9C1-8C42-A47D-F5C7D58AD6C1}" srcOrd="2" destOrd="0" parTransId="{0A40E001-8DF9-4647-90D3-7E5991374C08}" sibTransId="{C74B499E-6CFD-F645-B029-E4613A7EEF0C}"/>
    <dgm:cxn modelId="{A74A9191-3E9B-D24E-9CA6-243C6302DCAF}" srcId="{77C25D05-143C-B443-8BC1-8CC1213A2968}" destId="{47187826-E595-0240-A3CE-7D4E4FFB0EDE}" srcOrd="0" destOrd="0" parTransId="{4D4B84E6-23FB-F24E-9AAC-5819E2D174DE}" sibTransId="{79F1BCF4-83C4-1440-8A46-6FF2257DA8D2}"/>
    <dgm:cxn modelId="{2CFC1798-B1B6-7A43-9855-4A732A772C58}" type="presOf" srcId="{7EBA4D67-275B-8A4F-BBA9-01BA5A7C20D2}" destId="{FB64CC58-AAE5-4A41-9C48-0117CFB93A7F}" srcOrd="0" destOrd="0" presId="urn:microsoft.com/office/officeart/2005/8/layout/default"/>
    <dgm:cxn modelId="{DFEC3EA9-2748-1645-8A51-F9316597FE8E}" type="presOf" srcId="{1DE4941F-D9C1-8C42-A47D-F5C7D58AD6C1}" destId="{92B185A8-8F51-3044-83D3-DD630DE95B1E}" srcOrd="0" destOrd="0" presId="urn:microsoft.com/office/officeart/2005/8/layout/default"/>
    <dgm:cxn modelId="{4182D4AC-3C0E-0742-B8E8-B2C6856B75E1}" srcId="{77C25D05-143C-B443-8BC1-8CC1213A2968}" destId="{D526CAA0-DAAC-8445-837C-9D768DE62E25}" srcOrd="8" destOrd="0" parTransId="{2C0220F5-22C3-644F-A445-C1FF81A45FC9}" sibTransId="{1DE974B2-5113-854B-A02F-D605FF443C36}"/>
    <dgm:cxn modelId="{7AE12CC3-7B3C-C146-A0E1-FCAFD1773CF1}" srcId="{77C25D05-143C-B443-8BC1-8CC1213A2968}" destId="{3DB92446-61B0-8F40-A8A5-C5C2B1B70FCF}" srcOrd="6" destOrd="0" parTransId="{782C30AD-2400-6747-ABCD-7932187B6B57}" sibTransId="{26339698-9EEC-AB49-807A-AB2DF122765B}"/>
    <dgm:cxn modelId="{32D050D0-58C7-1A4F-A6CA-CF5D8258C91C}" srcId="{77C25D05-143C-B443-8BC1-8CC1213A2968}" destId="{E783E405-227F-4247-9705-EAC31CC3CE71}" srcOrd="5" destOrd="0" parTransId="{B7FF3D9E-CCEF-C842-927E-74C186190621}" sibTransId="{27606C15-B719-794F-9B35-F3AF28A85E95}"/>
    <dgm:cxn modelId="{794932DA-4AF2-C141-BC0C-483FC3B2AE26}" type="presOf" srcId="{77C25D05-143C-B443-8BC1-8CC1213A2968}" destId="{9F59FE3B-A7D3-5841-ADDB-EB7B3D016412}" srcOrd="0" destOrd="0" presId="urn:microsoft.com/office/officeart/2005/8/layout/default"/>
    <dgm:cxn modelId="{17AAE5E2-17B6-5C40-B2A1-D2D7066FA143}" type="presOf" srcId="{D526CAA0-DAAC-8445-837C-9D768DE62E25}" destId="{FCD7E16F-E6A4-8741-80E5-0868B535602D}" srcOrd="0" destOrd="0" presId="urn:microsoft.com/office/officeart/2005/8/layout/default"/>
    <dgm:cxn modelId="{063141E5-FF52-2D48-B75B-063473749269}" srcId="{77C25D05-143C-B443-8BC1-8CC1213A2968}" destId="{4E8FEC1C-CC2E-A144-92CD-B4BC9E907E85}" srcOrd="1" destOrd="0" parTransId="{906F8B93-DF4B-7A4A-923C-3C2B91B266DE}" sibTransId="{602FE082-F963-4742-AD41-BB6740DD642A}"/>
    <dgm:cxn modelId="{6A25C3E5-E5E0-6C47-A861-9CE5675E66C4}" srcId="{77C25D05-143C-B443-8BC1-8CC1213A2968}" destId="{74204634-BF3F-6D4A-9D38-38234378AEE7}" srcOrd="4" destOrd="0" parTransId="{BDA61FDF-98A3-4842-90A1-B12DC52BEA22}" sibTransId="{7A1AEBC4-2810-C441-9ED4-670C64E03884}"/>
    <dgm:cxn modelId="{4C3B6FE9-EF45-F641-9A77-56E2956664D6}" type="presOf" srcId="{3DB92446-61B0-8F40-A8A5-C5C2B1B70FCF}" destId="{9E8A5EC8-208E-784C-A910-82A1A4424FC2}" srcOrd="0" destOrd="0" presId="urn:microsoft.com/office/officeart/2005/8/layout/default"/>
    <dgm:cxn modelId="{DA0E53F5-E745-7444-96DD-A7060D90E89C}" type="presOf" srcId="{4E8FEC1C-CC2E-A144-92CD-B4BC9E907E85}" destId="{C1FF897B-EE7B-6C42-AAA1-CEF78585B2FD}" srcOrd="0" destOrd="0" presId="urn:microsoft.com/office/officeart/2005/8/layout/default"/>
    <dgm:cxn modelId="{FA9B94FA-09C6-6347-9DDC-A21FBB1ABF8A}" srcId="{77C25D05-143C-B443-8BC1-8CC1213A2968}" destId="{FE8F9752-F862-3A48-A346-2890A5864E55}" srcOrd="3" destOrd="0" parTransId="{270C5BFF-944B-2E4D-B655-61A19B427528}" sibTransId="{F5E3DD76-9346-3D45-A8AC-F52AC53A4BF2}"/>
    <dgm:cxn modelId="{FFC58F46-98AE-A449-9594-428D0152457F}" type="presParOf" srcId="{9F59FE3B-A7D3-5841-ADDB-EB7B3D016412}" destId="{728850B5-38D1-BD49-BC17-D012FDBBE0CC}" srcOrd="0" destOrd="0" presId="urn:microsoft.com/office/officeart/2005/8/layout/default"/>
    <dgm:cxn modelId="{279B6998-8C96-C145-8A94-B0ADC16CEB8B}" type="presParOf" srcId="{9F59FE3B-A7D3-5841-ADDB-EB7B3D016412}" destId="{5B1524D7-CCB2-5C41-8A4D-EAD4D2F7D7FB}" srcOrd="1" destOrd="0" presId="urn:microsoft.com/office/officeart/2005/8/layout/default"/>
    <dgm:cxn modelId="{517BB6FD-F9A3-A442-9C14-E1DCE274D8B9}" type="presParOf" srcId="{9F59FE3B-A7D3-5841-ADDB-EB7B3D016412}" destId="{C1FF897B-EE7B-6C42-AAA1-CEF78585B2FD}" srcOrd="2" destOrd="0" presId="urn:microsoft.com/office/officeart/2005/8/layout/default"/>
    <dgm:cxn modelId="{501ECD28-1F23-FA42-8103-C1B91176CA91}" type="presParOf" srcId="{9F59FE3B-A7D3-5841-ADDB-EB7B3D016412}" destId="{38099354-2D09-AA45-A341-2B4A8AC02ACC}" srcOrd="3" destOrd="0" presId="urn:microsoft.com/office/officeart/2005/8/layout/default"/>
    <dgm:cxn modelId="{7D8D1304-8F17-814C-B1C1-B903E5EFB259}" type="presParOf" srcId="{9F59FE3B-A7D3-5841-ADDB-EB7B3D016412}" destId="{92B185A8-8F51-3044-83D3-DD630DE95B1E}" srcOrd="4" destOrd="0" presId="urn:microsoft.com/office/officeart/2005/8/layout/default"/>
    <dgm:cxn modelId="{FAD5847D-4269-024F-9977-C4B8989351D8}" type="presParOf" srcId="{9F59FE3B-A7D3-5841-ADDB-EB7B3D016412}" destId="{924B55A3-4ED1-AE4A-9707-55821B21F406}" srcOrd="5" destOrd="0" presId="urn:microsoft.com/office/officeart/2005/8/layout/default"/>
    <dgm:cxn modelId="{BCEF15DF-5BF4-2C42-A294-02769E322602}" type="presParOf" srcId="{9F59FE3B-A7D3-5841-ADDB-EB7B3D016412}" destId="{7A0B6EDE-215B-D143-9481-E4A2F1D987C9}" srcOrd="6" destOrd="0" presId="urn:microsoft.com/office/officeart/2005/8/layout/default"/>
    <dgm:cxn modelId="{52508790-77D3-494A-A023-18171BAD987C}" type="presParOf" srcId="{9F59FE3B-A7D3-5841-ADDB-EB7B3D016412}" destId="{2CA7215A-4B91-6042-B2C0-92D0669F2661}" srcOrd="7" destOrd="0" presId="urn:microsoft.com/office/officeart/2005/8/layout/default"/>
    <dgm:cxn modelId="{0E925AD8-25FF-E348-935B-AE46912A8D2C}" type="presParOf" srcId="{9F59FE3B-A7D3-5841-ADDB-EB7B3D016412}" destId="{954F69E6-AAC8-1C43-B46F-01B7C4CEB9E5}" srcOrd="8" destOrd="0" presId="urn:microsoft.com/office/officeart/2005/8/layout/default"/>
    <dgm:cxn modelId="{A9FE2C15-2F96-6546-84C7-7E3600A01FEE}" type="presParOf" srcId="{9F59FE3B-A7D3-5841-ADDB-EB7B3D016412}" destId="{3D599B32-C2AF-BC47-ACA5-A1D8DA7077A4}" srcOrd="9" destOrd="0" presId="urn:microsoft.com/office/officeart/2005/8/layout/default"/>
    <dgm:cxn modelId="{180FA73D-4944-4740-9E4B-2146FCD1AB7E}" type="presParOf" srcId="{9F59FE3B-A7D3-5841-ADDB-EB7B3D016412}" destId="{96476FC9-9D7E-8D4A-9482-0F0BE748F69B}" srcOrd="10" destOrd="0" presId="urn:microsoft.com/office/officeart/2005/8/layout/default"/>
    <dgm:cxn modelId="{44A00A0B-C3E4-064E-B68E-74FC85DAD0CC}" type="presParOf" srcId="{9F59FE3B-A7D3-5841-ADDB-EB7B3D016412}" destId="{E57BAA90-F1B6-6F47-8A26-FB4D91B9347E}" srcOrd="11" destOrd="0" presId="urn:microsoft.com/office/officeart/2005/8/layout/default"/>
    <dgm:cxn modelId="{1917B3F3-66D3-ED42-B702-3F4A431BF62C}" type="presParOf" srcId="{9F59FE3B-A7D3-5841-ADDB-EB7B3D016412}" destId="{9E8A5EC8-208E-784C-A910-82A1A4424FC2}" srcOrd="12" destOrd="0" presId="urn:microsoft.com/office/officeart/2005/8/layout/default"/>
    <dgm:cxn modelId="{4E4CD92D-544F-894A-A3F4-D26341A4DFE4}" type="presParOf" srcId="{9F59FE3B-A7D3-5841-ADDB-EB7B3D016412}" destId="{885352CC-9D78-2545-95EE-773DE39ABE57}" srcOrd="13" destOrd="0" presId="urn:microsoft.com/office/officeart/2005/8/layout/default"/>
    <dgm:cxn modelId="{52B3B130-C115-EA4B-9380-260E3DEB1773}" type="presParOf" srcId="{9F59FE3B-A7D3-5841-ADDB-EB7B3D016412}" destId="{FB64CC58-AAE5-4A41-9C48-0117CFB93A7F}" srcOrd="14" destOrd="0" presId="urn:microsoft.com/office/officeart/2005/8/layout/default"/>
    <dgm:cxn modelId="{D2F75350-D07B-1240-AAE4-58E32A9FC9DB}" type="presParOf" srcId="{9F59FE3B-A7D3-5841-ADDB-EB7B3D016412}" destId="{B87BF174-4A61-6F45-9B22-0A1CE8C36EE9}" srcOrd="15" destOrd="0" presId="urn:microsoft.com/office/officeart/2005/8/layout/default"/>
    <dgm:cxn modelId="{46EBD413-5FAA-1643-BFFF-6B9F998AEA5E}" type="presParOf" srcId="{9F59FE3B-A7D3-5841-ADDB-EB7B3D016412}" destId="{FCD7E16F-E6A4-8741-80E5-0868B535602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pPr algn="l"/>
          <a:r>
            <a:rPr lang="en-US" sz="2400" b="1" dirty="0"/>
            <a:t>0                                                                                                                            10</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pPr algn="l"/>
          <a:r>
            <a:rPr lang="en-US" sz="2400" b="1" dirty="0"/>
            <a:t>0                                                                                                                            10</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pPr algn="l"/>
          <a:r>
            <a:rPr lang="en-US" sz="2400" b="1" dirty="0"/>
            <a:t>0                                                                                                                            10</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pPr algn="l"/>
          <a:r>
            <a:rPr lang="en-US" sz="2400" b="1" dirty="0"/>
            <a:t>0                                                                                                                            10</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pPr algn="l"/>
          <a:r>
            <a:rPr lang="en-US" sz="2400" b="1" dirty="0"/>
            <a:t>0                                                                                                                            10</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pPr algn="just"/>
          <a:r>
            <a:rPr lang="en-US" sz="2400" b="1" dirty="0"/>
            <a:t>0										10</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r>
            <a:rPr lang="en-US" sz="2400" b="1"/>
            <a:t>0										10</a:t>
          </a:r>
          <a:endParaRPr lang="en-US" sz="2400" b="1" dirty="0"/>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r>
            <a:rPr lang="en-US" sz="2400" b="1"/>
            <a:t>0										10</a:t>
          </a:r>
          <a:endParaRPr lang="en-US" sz="2400" b="1" dirty="0"/>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pPr algn="just"/>
          <a:r>
            <a:rPr lang="en-US" sz="2400" b="1" dirty="0"/>
            <a:t>0										10</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r>
            <a:rPr lang="en-US" sz="2400" b="1"/>
            <a:t>0										10</a:t>
          </a:r>
          <a:endParaRPr lang="en-US" sz="2400" b="1" dirty="0"/>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25D05-143C-B443-8BC1-8CC1213A2968}"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en-US"/>
        </a:p>
      </dgm:t>
    </dgm:pt>
    <dgm:pt modelId="{1DE4941F-D9C1-8C42-A47D-F5C7D58AD6C1}">
      <dgm:prSet/>
      <dgm:spPr/>
      <dgm:t>
        <a:bodyPr/>
        <a:lstStyle/>
        <a:p>
          <a:r>
            <a:rPr lang="en-US" dirty="0"/>
            <a:t> </a:t>
          </a:r>
        </a:p>
      </dgm:t>
    </dgm:pt>
    <dgm:pt modelId="{0A40E001-8DF9-4647-90D3-7E5991374C08}" type="parTrans" cxnId="{E0F2835C-3EA1-F241-AE22-C62ABFFB206E}">
      <dgm:prSet/>
      <dgm:spPr/>
      <dgm:t>
        <a:bodyPr/>
        <a:lstStyle/>
        <a:p>
          <a:endParaRPr lang="en-US"/>
        </a:p>
      </dgm:t>
    </dgm:pt>
    <dgm:pt modelId="{C74B499E-6CFD-F645-B029-E4613A7EEF0C}" type="sibTrans" cxnId="{E0F2835C-3EA1-F241-AE22-C62ABFFB206E}">
      <dgm:prSet/>
      <dgm:spPr/>
      <dgm:t>
        <a:bodyPr/>
        <a:lstStyle/>
        <a:p>
          <a:endParaRPr lang="en-US"/>
        </a:p>
      </dgm:t>
    </dgm:pt>
    <dgm:pt modelId="{4E8FEC1C-CC2E-A144-92CD-B4BC9E907E85}">
      <dgm:prSet/>
      <dgm:spPr/>
      <dgm:t>
        <a:bodyPr/>
        <a:lstStyle/>
        <a:p>
          <a:r>
            <a:rPr lang="en-US" dirty="0"/>
            <a:t> </a:t>
          </a:r>
        </a:p>
      </dgm:t>
    </dgm:pt>
    <dgm:pt modelId="{906F8B93-DF4B-7A4A-923C-3C2B91B266DE}" type="parTrans" cxnId="{063141E5-FF52-2D48-B75B-063473749269}">
      <dgm:prSet/>
      <dgm:spPr/>
      <dgm:t>
        <a:bodyPr/>
        <a:lstStyle/>
        <a:p>
          <a:endParaRPr lang="en-US"/>
        </a:p>
      </dgm:t>
    </dgm:pt>
    <dgm:pt modelId="{602FE082-F963-4742-AD41-BB6740DD642A}" type="sibTrans" cxnId="{063141E5-FF52-2D48-B75B-063473749269}">
      <dgm:prSet/>
      <dgm:spPr/>
      <dgm:t>
        <a:bodyPr/>
        <a:lstStyle/>
        <a:p>
          <a:endParaRPr lang="en-US"/>
        </a:p>
      </dgm:t>
    </dgm:pt>
    <dgm:pt modelId="{FE8F9752-F862-3A48-A346-2890A5864E55}">
      <dgm:prSet/>
      <dgm:spPr/>
      <dgm:t>
        <a:bodyPr/>
        <a:lstStyle/>
        <a:p>
          <a:r>
            <a:rPr lang="en-US" dirty="0"/>
            <a:t> </a:t>
          </a:r>
        </a:p>
      </dgm:t>
    </dgm:pt>
    <dgm:pt modelId="{270C5BFF-944B-2E4D-B655-61A19B427528}" type="parTrans" cxnId="{FA9B94FA-09C6-6347-9DDC-A21FBB1ABF8A}">
      <dgm:prSet/>
      <dgm:spPr/>
      <dgm:t>
        <a:bodyPr/>
        <a:lstStyle/>
        <a:p>
          <a:endParaRPr lang="en-US"/>
        </a:p>
      </dgm:t>
    </dgm:pt>
    <dgm:pt modelId="{F5E3DD76-9346-3D45-A8AC-F52AC53A4BF2}" type="sibTrans" cxnId="{FA9B94FA-09C6-6347-9DDC-A21FBB1ABF8A}">
      <dgm:prSet/>
      <dgm:spPr/>
      <dgm:t>
        <a:bodyPr/>
        <a:lstStyle/>
        <a:p>
          <a:endParaRPr lang="en-US"/>
        </a:p>
      </dgm:t>
    </dgm:pt>
    <dgm:pt modelId="{74204634-BF3F-6D4A-9D38-38234378AEE7}">
      <dgm:prSet/>
      <dgm:spPr/>
      <dgm:t>
        <a:bodyPr/>
        <a:lstStyle/>
        <a:p>
          <a:r>
            <a:rPr lang="en-US" dirty="0"/>
            <a:t> </a:t>
          </a:r>
        </a:p>
      </dgm:t>
    </dgm:pt>
    <dgm:pt modelId="{BDA61FDF-98A3-4842-90A1-B12DC52BEA22}" type="parTrans" cxnId="{6A25C3E5-E5E0-6C47-A861-9CE5675E66C4}">
      <dgm:prSet/>
      <dgm:spPr/>
      <dgm:t>
        <a:bodyPr/>
        <a:lstStyle/>
        <a:p>
          <a:endParaRPr lang="en-US"/>
        </a:p>
      </dgm:t>
    </dgm:pt>
    <dgm:pt modelId="{7A1AEBC4-2810-C441-9ED4-670C64E03884}" type="sibTrans" cxnId="{6A25C3E5-E5E0-6C47-A861-9CE5675E66C4}">
      <dgm:prSet/>
      <dgm:spPr/>
      <dgm:t>
        <a:bodyPr/>
        <a:lstStyle/>
        <a:p>
          <a:endParaRPr lang="en-US"/>
        </a:p>
      </dgm:t>
    </dgm:pt>
    <dgm:pt modelId="{47187826-E595-0240-A3CE-7D4E4FFB0EDE}">
      <dgm:prSet/>
      <dgm:spPr/>
      <dgm:t>
        <a:bodyPr/>
        <a:lstStyle/>
        <a:p>
          <a:r>
            <a:rPr lang="en-US" dirty="0"/>
            <a:t> </a:t>
          </a:r>
        </a:p>
      </dgm:t>
    </dgm:pt>
    <dgm:pt modelId="{4D4B84E6-23FB-F24E-9AAC-5819E2D174DE}" type="parTrans" cxnId="{A74A9191-3E9B-D24E-9CA6-243C6302DCAF}">
      <dgm:prSet/>
      <dgm:spPr/>
      <dgm:t>
        <a:bodyPr/>
        <a:lstStyle/>
        <a:p>
          <a:endParaRPr lang="en-US"/>
        </a:p>
      </dgm:t>
    </dgm:pt>
    <dgm:pt modelId="{79F1BCF4-83C4-1440-8A46-6FF2257DA8D2}" type="sibTrans" cxnId="{A74A9191-3E9B-D24E-9CA6-243C6302DCAF}">
      <dgm:prSet/>
      <dgm:spPr/>
      <dgm:t>
        <a:bodyPr/>
        <a:lstStyle/>
        <a:p>
          <a:endParaRPr lang="en-US"/>
        </a:p>
      </dgm:t>
    </dgm:pt>
    <dgm:pt modelId="{3DB92446-61B0-8F40-A8A5-C5C2B1B70FCF}">
      <dgm:prSet/>
      <dgm:spPr/>
      <dgm:t>
        <a:bodyPr/>
        <a:lstStyle/>
        <a:p>
          <a:r>
            <a:rPr lang="en-US" dirty="0"/>
            <a:t> </a:t>
          </a:r>
        </a:p>
      </dgm:t>
    </dgm:pt>
    <dgm:pt modelId="{782C30AD-2400-6747-ABCD-7932187B6B57}" type="parTrans" cxnId="{7AE12CC3-7B3C-C146-A0E1-FCAFD1773CF1}">
      <dgm:prSet/>
      <dgm:spPr/>
      <dgm:t>
        <a:bodyPr/>
        <a:lstStyle/>
        <a:p>
          <a:endParaRPr lang="en-US"/>
        </a:p>
      </dgm:t>
    </dgm:pt>
    <dgm:pt modelId="{26339698-9EEC-AB49-807A-AB2DF122765B}" type="sibTrans" cxnId="{7AE12CC3-7B3C-C146-A0E1-FCAFD1773CF1}">
      <dgm:prSet/>
      <dgm:spPr/>
      <dgm:t>
        <a:bodyPr/>
        <a:lstStyle/>
        <a:p>
          <a:endParaRPr lang="en-US"/>
        </a:p>
      </dgm:t>
    </dgm:pt>
    <dgm:pt modelId="{D526CAA0-DAAC-8445-837C-9D768DE62E25}">
      <dgm:prSet/>
      <dgm:spPr/>
      <dgm:t>
        <a:bodyPr/>
        <a:lstStyle/>
        <a:p>
          <a:r>
            <a:rPr lang="en-US" dirty="0"/>
            <a:t> </a:t>
          </a:r>
        </a:p>
      </dgm:t>
    </dgm:pt>
    <dgm:pt modelId="{2C0220F5-22C3-644F-A445-C1FF81A45FC9}" type="parTrans" cxnId="{4182D4AC-3C0E-0742-B8E8-B2C6856B75E1}">
      <dgm:prSet/>
      <dgm:spPr/>
      <dgm:t>
        <a:bodyPr/>
        <a:lstStyle/>
        <a:p>
          <a:endParaRPr lang="en-US"/>
        </a:p>
      </dgm:t>
    </dgm:pt>
    <dgm:pt modelId="{1DE974B2-5113-854B-A02F-D605FF443C36}" type="sibTrans" cxnId="{4182D4AC-3C0E-0742-B8E8-B2C6856B75E1}">
      <dgm:prSet/>
      <dgm:spPr/>
      <dgm:t>
        <a:bodyPr/>
        <a:lstStyle/>
        <a:p>
          <a:endParaRPr lang="en-US"/>
        </a:p>
      </dgm:t>
    </dgm:pt>
    <dgm:pt modelId="{7EBA4D67-275B-8A4F-BBA9-01BA5A7C20D2}">
      <dgm:prSet/>
      <dgm:spPr/>
      <dgm:t>
        <a:bodyPr/>
        <a:lstStyle/>
        <a:p>
          <a:r>
            <a:rPr lang="en-US" dirty="0"/>
            <a:t> </a:t>
          </a:r>
        </a:p>
      </dgm:t>
    </dgm:pt>
    <dgm:pt modelId="{CB550768-BE65-E348-8645-FB3CC551A9E5}" type="parTrans" cxnId="{88114410-2A9C-224C-A353-FAA75B79D569}">
      <dgm:prSet/>
      <dgm:spPr/>
      <dgm:t>
        <a:bodyPr/>
        <a:lstStyle/>
        <a:p>
          <a:endParaRPr lang="en-US"/>
        </a:p>
      </dgm:t>
    </dgm:pt>
    <dgm:pt modelId="{91665129-40E6-5D4A-A857-64E4566B98EF}" type="sibTrans" cxnId="{88114410-2A9C-224C-A353-FAA75B79D569}">
      <dgm:prSet/>
      <dgm:spPr/>
      <dgm:t>
        <a:bodyPr/>
        <a:lstStyle/>
        <a:p>
          <a:endParaRPr lang="en-US"/>
        </a:p>
      </dgm:t>
    </dgm:pt>
    <dgm:pt modelId="{E783E405-227F-4247-9705-EAC31CC3CE71}">
      <dgm:prSet/>
      <dgm:spPr/>
      <dgm:t>
        <a:bodyPr/>
        <a:lstStyle/>
        <a:p>
          <a:r>
            <a:rPr lang="en-US" dirty="0"/>
            <a:t> </a:t>
          </a:r>
        </a:p>
      </dgm:t>
    </dgm:pt>
    <dgm:pt modelId="{B7FF3D9E-CCEF-C842-927E-74C186190621}" type="parTrans" cxnId="{32D050D0-58C7-1A4F-A6CA-CF5D8258C91C}">
      <dgm:prSet/>
      <dgm:spPr/>
      <dgm:t>
        <a:bodyPr/>
        <a:lstStyle/>
        <a:p>
          <a:endParaRPr lang="en-US"/>
        </a:p>
      </dgm:t>
    </dgm:pt>
    <dgm:pt modelId="{27606C15-B719-794F-9B35-F3AF28A85E95}" type="sibTrans" cxnId="{32D050D0-58C7-1A4F-A6CA-CF5D8258C91C}">
      <dgm:prSet/>
      <dgm:spPr/>
      <dgm:t>
        <a:bodyPr/>
        <a:lstStyle/>
        <a:p>
          <a:endParaRPr lang="en-US"/>
        </a:p>
      </dgm:t>
    </dgm:pt>
    <dgm:pt modelId="{9F59FE3B-A7D3-5841-ADDB-EB7B3D016412}" type="pres">
      <dgm:prSet presAssocID="{77C25D05-143C-B443-8BC1-8CC1213A2968}" presName="diagram" presStyleCnt="0">
        <dgm:presLayoutVars>
          <dgm:dir/>
          <dgm:resizeHandles val="exact"/>
        </dgm:presLayoutVars>
      </dgm:prSet>
      <dgm:spPr/>
    </dgm:pt>
    <dgm:pt modelId="{92B185A8-8F51-3044-83D3-DD630DE95B1E}" type="pres">
      <dgm:prSet presAssocID="{1DE4941F-D9C1-8C42-A47D-F5C7D58AD6C1}" presName="node" presStyleLbl="node1" presStyleIdx="0" presStyleCnt="9">
        <dgm:presLayoutVars>
          <dgm:bulletEnabled val="1"/>
        </dgm:presLayoutVars>
      </dgm:prSet>
      <dgm:spPr/>
    </dgm:pt>
    <dgm:pt modelId="{924B55A3-4ED1-AE4A-9707-55821B21F406}" type="pres">
      <dgm:prSet presAssocID="{C74B499E-6CFD-F645-B029-E4613A7EEF0C}" presName="sibTrans" presStyleCnt="0"/>
      <dgm:spPr/>
    </dgm:pt>
    <dgm:pt modelId="{7A0B6EDE-215B-D143-9481-E4A2F1D987C9}" type="pres">
      <dgm:prSet presAssocID="{FE8F9752-F862-3A48-A346-2890A5864E55}" presName="node" presStyleLbl="node1" presStyleIdx="1" presStyleCnt="9">
        <dgm:presLayoutVars>
          <dgm:bulletEnabled val="1"/>
        </dgm:presLayoutVars>
      </dgm:prSet>
      <dgm:spPr/>
    </dgm:pt>
    <dgm:pt modelId="{2CA7215A-4B91-6042-B2C0-92D0669F2661}" type="pres">
      <dgm:prSet presAssocID="{F5E3DD76-9346-3D45-A8AC-F52AC53A4BF2}" presName="sibTrans" presStyleCnt="0"/>
      <dgm:spPr/>
    </dgm:pt>
    <dgm:pt modelId="{954F69E6-AAC8-1C43-B46F-01B7C4CEB9E5}" type="pres">
      <dgm:prSet presAssocID="{74204634-BF3F-6D4A-9D38-38234378AEE7}" presName="node" presStyleLbl="node1" presStyleIdx="2" presStyleCnt="9">
        <dgm:presLayoutVars>
          <dgm:bulletEnabled val="1"/>
        </dgm:presLayoutVars>
      </dgm:prSet>
      <dgm:spPr/>
    </dgm:pt>
    <dgm:pt modelId="{3D599B32-C2AF-BC47-ACA5-A1D8DA7077A4}" type="pres">
      <dgm:prSet presAssocID="{7A1AEBC4-2810-C441-9ED4-670C64E03884}" presName="sibTrans" presStyleCnt="0"/>
      <dgm:spPr/>
    </dgm:pt>
    <dgm:pt modelId="{C1FF897B-EE7B-6C42-AAA1-CEF78585B2FD}" type="pres">
      <dgm:prSet presAssocID="{4E8FEC1C-CC2E-A144-92CD-B4BC9E907E85}" presName="node" presStyleLbl="node1" presStyleIdx="3" presStyleCnt="9">
        <dgm:presLayoutVars>
          <dgm:bulletEnabled val="1"/>
        </dgm:presLayoutVars>
      </dgm:prSet>
      <dgm:spPr/>
    </dgm:pt>
    <dgm:pt modelId="{38099354-2D09-AA45-A341-2B4A8AC02ACC}" type="pres">
      <dgm:prSet presAssocID="{602FE082-F963-4742-AD41-BB6740DD642A}" presName="sibTrans" presStyleCnt="0"/>
      <dgm:spPr/>
    </dgm:pt>
    <dgm:pt modelId="{96476FC9-9D7E-8D4A-9482-0F0BE748F69B}" type="pres">
      <dgm:prSet presAssocID="{E783E405-227F-4247-9705-EAC31CC3CE71}" presName="node" presStyleLbl="node1" presStyleIdx="4" presStyleCnt="9">
        <dgm:presLayoutVars>
          <dgm:bulletEnabled val="1"/>
        </dgm:presLayoutVars>
      </dgm:prSet>
      <dgm:spPr/>
    </dgm:pt>
    <dgm:pt modelId="{E57BAA90-F1B6-6F47-8A26-FB4D91B9347E}" type="pres">
      <dgm:prSet presAssocID="{27606C15-B719-794F-9B35-F3AF28A85E95}" presName="sibTrans" presStyleCnt="0"/>
      <dgm:spPr/>
    </dgm:pt>
    <dgm:pt modelId="{9E8A5EC8-208E-784C-A910-82A1A4424FC2}" type="pres">
      <dgm:prSet presAssocID="{3DB92446-61B0-8F40-A8A5-C5C2B1B70FCF}" presName="node" presStyleLbl="node1" presStyleIdx="5" presStyleCnt="9">
        <dgm:presLayoutVars>
          <dgm:bulletEnabled val="1"/>
        </dgm:presLayoutVars>
      </dgm:prSet>
      <dgm:spPr/>
    </dgm:pt>
    <dgm:pt modelId="{885352CC-9D78-2545-95EE-773DE39ABE57}" type="pres">
      <dgm:prSet presAssocID="{26339698-9EEC-AB49-807A-AB2DF122765B}" presName="sibTrans" presStyleCnt="0"/>
      <dgm:spPr/>
    </dgm:pt>
    <dgm:pt modelId="{728850B5-38D1-BD49-BC17-D012FDBBE0CC}" type="pres">
      <dgm:prSet presAssocID="{47187826-E595-0240-A3CE-7D4E4FFB0EDE}" presName="node" presStyleLbl="node1" presStyleIdx="6" presStyleCnt="9">
        <dgm:presLayoutVars>
          <dgm:bulletEnabled val="1"/>
        </dgm:presLayoutVars>
      </dgm:prSet>
      <dgm:spPr/>
    </dgm:pt>
    <dgm:pt modelId="{5B1524D7-CCB2-5C41-8A4D-EAD4D2F7D7FB}" type="pres">
      <dgm:prSet presAssocID="{79F1BCF4-83C4-1440-8A46-6FF2257DA8D2}" presName="sibTrans" presStyleCnt="0"/>
      <dgm:spPr/>
    </dgm:pt>
    <dgm:pt modelId="{FB64CC58-AAE5-4A41-9C48-0117CFB93A7F}" type="pres">
      <dgm:prSet presAssocID="{7EBA4D67-275B-8A4F-BBA9-01BA5A7C20D2}" presName="node" presStyleLbl="node1" presStyleIdx="7" presStyleCnt="9">
        <dgm:presLayoutVars>
          <dgm:bulletEnabled val="1"/>
        </dgm:presLayoutVars>
      </dgm:prSet>
      <dgm:spPr/>
    </dgm:pt>
    <dgm:pt modelId="{B87BF174-4A61-6F45-9B22-0A1CE8C36EE9}" type="pres">
      <dgm:prSet presAssocID="{91665129-40E6-5D4A-A857-64E4566B98EF}" presName="sibTrans" presStyleCnt="0"/>
      <dgm:spPr/>
    </dgm:pt>
    <dgm:pt modelId="{FCD7E16F-E6A4-8741-80E5-0868B535602D}" type="pres">
      <dgm:prSet presAssocID="{D526CAA0-DAAC-8445-837C-9D768DE62E25}" presName="node" presStyleLbl="node1" presStyleIdx="8" presStyleCnt="9">
        <dgm:presLayoutVars>
          <dgm:bulletEnabled val="1"/>
        </dgm:presLayoutVars>
      </dgm:prSet>
      <dgm:spPr/>
    </dgm:pt>
  </dgm:ptLst>
  <dgm:cxnLst>
    <dgm:cxn modelId="{88114410-2A9C-224C-A353-FAA75B79D569}" srcId="{77C25D05-143C-B443-8BC1-8CC1213A2968}" destId="{7EBA4D67-275B-8A4F-BBA9-01BA5A7C20D2}" srcOrd="7" destOrd="0" parTransId="{CB550768-BE65-E348-8645-FB3CC551A9E5}" sibTransId="{91665129-40E6-5D4A-A857-64E4566B98EF}"/>
    <dgm:cxn modelId="{A27A2217-DA15-014E-B26C-99185046CF53}" type="presOf" srcId="{7EBA4D67-275B-8A4F-BBA9-01BA5A7C20D2}" destId="{FB64CC58-AAE5-4A41-9C48-0117CFB93A7F}" srcOrd="0" destOrd="0" presId="urn:microsoft.com/office/officeart/2005/8/layout/default"/>
    <dgm:cxn modelId="{A2C8722B-3271-D047-9617-5911E2646BB4}" type="presOf" srcId="{3DB92446-61B0-8F40-A8A5-C5C2B1B70FCF}" destId="{9E8A5EC8-208E-784C-A910-82A1A4424FC2}" srcOrd="0" destOrd="0" presId="urn:microsoft.com/office/officeart/2005/8/layout/default"/>
    <dgm:cxn modelId="{B5F4B738-709B-FF4A-ADC6-3B6D93C32173}" type="presOf" srcId="{47187826-E595-0240-A3CE-7D4E4FFB0EDE}" destId="{728850B5-38D1-BD49-BC17-D012FDBBE0CC}" srcOrd="0" destOrd="0" presId="urn:microsoft.com/office/officeart/2005/8/layout/default"/>
    <dgm:cxn modelId="{E0F2835C-3EA1-F241-AE22-C62ABFFB206E}" srcId="{77C25D05-143C-B443-8BC1-8CC1213A2968}" destId="{1DE4941F-D9C1-8C42-A47D-F5C7D58AD6C1}" srcOrd="0" destOrd="0" parTransId="{0A40E001-8DF9-4647-90D3-7E5991374C08}" sibTransId="{C74B499E-6CFD-F645-B029-E4613A7EEF0C}"/>
    <dgm:cxn modelId="{99C88F6B-1A34-9144-ACDE-5C1B1F5E17EC}" type="presOf" srcId="{4E8FEC1C-CC2E-A144-92CD-B4BC9E907E85}" destId="{C1FF897B-EE7B-6C42-AAA1-CEF78585B2FD}" srcOrd="0" destOrd="0" presId="urn:microsoft.com/office/officeart/2005/8/layout/default"/>
    <dgm:cxn modelId="{A74A9191-3E9B-D24E-9CA6-243C6302DCAF}" srcId="{77C25D05-143C-B443-8BC1-8CC1213A2968}" destId="{47187826-E595-0240-A3CE-7D4E4FFB0EDE}" srcOrd="6" destOrd="0" parTransId="{4D4B84E6-23FB-F24E-9AAC-5819E2D174DE}" sibTransId="{79F1BCF4-83C4-1440-8A46-6FF2257DA8D2}"/>
    <dgm:cxn modelId="{BFF1159D-2EE4-3642-918D-52EECA0FD48F}" type="presOf" srcId="{FE8F9752-F862-3A48-A346-2890A5864E55}" destId="{7A0B6EDE-215B-D143-9481-E4A2F1D987C9}" srcOrd="0" destOrd="0" presId="urn:microsoft.com/office/officeart/2005/8/layout/default"/>
    <dgm:cxn modelId="{4182D4AC-3C0E-0742-B8E8-B2C6856B75E1}" srcId="{77C25D05-143C-B443-8BC1-8CC1213A2968}" destId="{D526CAA0-DAAC-8445-837C-9D768DE62E25}" srcOrd="8" destOrd="0" parTransId="{2C0220F5-22C3-644F-A445-C1FF81A45FC9}" sibTransId="{1DE974B2-5113-854B-A02F-D605FF443C36}"/>
    <dgm:cxn modelId="{5508B1B4-1B33-A747-B73C-858F6B12E79E}" type="presOf" srcId="{E783E405-227F-4247-9705-EAC31CC3CE71}" destId="{96476FC9-9D7E-8D4A-9482-0F0BE748F69B}" srcOrd="0" destOrd="0" presId="urn:microsoft.com/office/officeart/2005/8/layout/default"/>
    <dgm:cxn modelId="{7AE12CC3-7B3C-C146-A0E1-FCAFD1773CF1}" srcId="{77C25D05-143C-B443-8BC1-8CC1213A2968}" destId="{3DB92446-61B0-8F40-A8A5-C5C2B1B70FCF}" srcOrd="5" destOrd="0" parTransId="{782C30AD-2400-6747-ABCD-7932187B6B57}" sibTransId="{26339698-9EEC-AB49-807A-AB2DF122765B}"/>
    <dgm:cxn modelId="{32D050D0-58C7-1A4F-A6CA-CF5D8258C91C}" srcId="{77C25D05-143C-B443-8BC1-8CC1213A2968}" destId="{E783E405-227F-4247-9705-EAC31CC3CE71}" srcOrd="4" destOrd="0" parTransId="{B7FF3D9E-CCEF-C842-927E-74C186190621}" sibTransId="{27606C15-B719-794F-9B35-F3AF28A85E95}"/>
    <dgm:cxn modelId="{794932DA-4AF2-C141-BC0C-483FC3B2AE26}" type="presOf" srcId="{77C25D05-143C-B443-8BC1-8CC1213A2968}" destId="{9F59FE3B-A7D3-5841-ADDB-EB7B3D016412}" srcOrd="0" destOrd="0" presId="urn:microsoft.com/office/officeart/2005/8/layout/default"/>
    <dgm:cxn modelId="{0DB009DE-DDBB-9A46-B773-81D575FE33DA}" type="presOf" srcId="{D526CAA0-DAAC-8445-837C-9D768DE62E25}" destId="{FCD7E16F-E6A4-8741-80E5-0868B535602D}" srcOrd="0" destOrd="0" presId="urn:microsoft.com/office/officeart/2005/8/layout/default"/>
    <dgm:cxn modelId="{4F5D4EE3-48D8-BC4C-AB63-73BF1446612A}" type="presOf" srcId="{1DE4941F-D9C1-8C42-A47D-F5C7D58AD6C1}" destId="{92B185A8-8F51-3044-83D3-DD630DE95B1E}" srcOrd="0" destOrd="0" presId="urn:microsoft.com/office/officeart/2005/8/layout/default"/>
    <dgm:cxn modelId="{063141E5-FF52-2D48-B75B-063473749269}" srcId="{77C25D05-143C-B443-8BC1-8CC1213A2968}" destId="{4E8FEC1C-CC2E-A144-92CD-B4BC9E907E85}" srcOrd="3" destOrd="0" parTransId="{906F8B93-DF4B-7A4A-923C-3C2B91B266DE}" sibTransId="{602FE082-F963-4742-AD41-BB6740DD642A}"/>
    <dgm:cxn modelId="{6A25C3E5-E5E0-6C47-A861-9CE5675E66C4}" srcId="{77C25D05-143C-B443-8BC1-8CC1213A2968}" destId="{74204634-BF3F-6D4A-9D38-38234378AEE7}" srcOrd="2" destOrd="0" parTransId="{BDA61FDF-98A3-4842-90A1-B12DC52BEA22}" sibTransId="{7A1AEBC4-2810-C441-9ED4-670C64E03884}"/>
    <dgm:cxn modelId="{A0B381E6-A8B3-1C4D-A0CC-3DE87903091E}" type="presOf" srcId="{74204634-BF3F-6D4A-9D38-38234378AEE7}" destId="{954F69E6-AAC8-1C43-B46F-01B7C4CEB9E5}" srcOrd="0" destOrd="0" presId="urn:microsoft.com/office/officeart/2005/8/layout/default"/>
    <dgm:cxn modelId="{FA9B94FA-09C6-6347-9DDC-A21FBB1ABF8A}" srcId="{77C25D05-143C-B443-8BC1-8CC1213A2968}" destId="{FE8F9752-F862-3A48-A346-2890A5864E55}" srcOrd="1" destOrd="0" parTransId="{270C5BFF-944B-2E4D-B655-61A19B427528}" sibTransId="{F5E3DD76-9346-3D45-A8AC-F52AC53A4BF2}"/>
    <dgm:cxn modelId="{0BD8357B-666D-294C-BA2E-BF42688FAD3D}" type="presParOf" srcId="{9F59FE3B-A7D3-5841-ADDB-EB7B3D016412}" destId="{92B185A8-8F51-3044-83D3-DD630DE95B1E}" srcOrd="0" destOrd="0" presId="urn:microsoft.com/office/officeart/2005/8/layout/default"/>
    <dgm:cxn modelId="{7BC46CD9-F395-6E45-9839-CF33D578FE9E}" type="presParOf" srcId="{9F59FE3B-A7D3-5841-ADDB-EB7B3D016412}" destId="{924B55A3-4ED1-AE4A-9707-55821B21F406}" srcOrd="1" destOrd="0" presId="urn:microsoft.com/office/officeart/2005/8/layout/default"/>
    <dgm:cxn modelId="{CBEA6CCD-E8AF-0841-8802-C07520DF15DD}" type="presParOf" srcId="{9F59FE3B-A7D3-5841-ADDB-EB7B3D016412}" destId="{7A0B6EDE-215B-D143-9481-E4A2F1D987C9}" srcOrd="2" destOrd="0" presId="urn:microsoft.com/office/officeart/2005/8/layout/default"/>
    <dgm:cxn modelId="{A23B4D13-A3D5-6543-8871-46A9F336CFF7}" type="presParOf" srcId="{9F59FE3B-A7D3-5841-ADDB-EB7B3D016412}" destId="{2CA7215A-4B91-6042-B2C0-92D0669F2661}" srcOrd="3" destOrd="0" presId="urn:microsoft.com/office/officeart/2005/8/layout/default"/>
    <dgm:cxn modelId="{D4030382-7DA5-7748-A211-8A87F053044D}" type="presParOf" srcId="{9F59FE3B-A7D3-5841-ADDB-EB7B3D016412}" destId="{954F69E6-AAC8-1C43-B46F-01B7C4CEB9E5}" srcOrd="4" destOrd="0" presId="urn:microsoft.com/office/officeart/2005/8/layout/default"/>
    <dgm:cxn modelId="{F60FCB92-02CB-8D4D-9F31-AA7F715BFA05}" type="presParOf" srcId="{9F59FE3B-A7D3-5841-ADDB-EB7B3D016412}" destId="{3D599B32-C2AF-BC47-ACA5-A1D8DA7077A4}" srcOrd="5" destOrd="0" presId="urn:microsoft.com/office/officeart/2005/8/layout/default"/>
    <dgm:cxn modelId="{929E25F6-68BF-F54E-9079-D623C3F73D4F}" type="presParOf" srcId="{9F59FE3B-A7D3-5841-ADDB-EB7B3D016412}" destId="{C1FF897B-EE7B-6C42-AAA1-CEF78585B2FD}" srcOrd="6" destOrd="0" presId="urn:microsoft.com/office/officeart/2005/8/layout/default"/>
    <dgm:cxn modelId="{78A9F5B0-15F2-5440-BCA3-4F8CC083C335}" type="presParOf" srcId="{9F59FE3B-A7D3-5841-ADDB-EB7B3D016412}" destId="{38099354-2D09-AA45-A341-2B4A8AC02ACC}" srcOrd="7" destOrd="0" presId="urn:microsoft.com/office/officeart/2005/8/layout/default"/>
    <dgm:cxn modelId="{6A9CE15C-241B-7D4C-A323-2C62C26516E4}" type="presParOf" srcId="{9F59FE3B-A7D3-5841-ADDB-EB7B3D016412}" destId="{96476FC9-9D7E-8D4A-9482-0F0BE748F69B}" srcOrd="8" destOrd="0" presId="urn:microsoft.com/office/officeart/2005/8/layout/default"/>
    <dgm:cxn modelId="{EC187E2F-15C5-B942-BD7D-2BFC40C6449E}" type="presParOf" srcId="{9F59FE3B-A7D3-5841-ADDB-EB7B3D016412}" destId="{E57BAA90-F1B6-6F47-8A26-FB4D91B9347E}" srcOrd="9" destOrd="0" presId="urn:microsoft.com/office/officeart/2005/8/layout/default"/>
    <dgm:cxn modelId="{A9421927-334D-7E4A-BFDA-54C99CC49C4F}" type="presParOf" srcId="{9F59FE3B-A7D3-5841-ADDB-EB7B3D016412}" destId="{9E8A5EC8-208E-784C-A910-82A1A4424FC2}" srcOrd="10" destOrd="0" presId="urn:microsoft.com/office/officeart/2005/8/layout/default"/>
    <dgm:cxn modelId="{A95975C1-F774-3949-AF12-9BD4AF848609}" type="presParOf" srcId="{9F59FE3B-A7D3-5841-ADDB-EB7B3D016412}" destId="{885352CC-9D78-2545-95EE-773DE39ABE57}" srcOrd="11" destOrd="0" presId="urn:microsoft.com/office/officeart/2005/8/layout/default"/>
    <dgm:cxn modelId="{E8F4AC2E-27AD-AC45-B3FD-536AC6887AE7}" type="presParOf" srcId="{9F59FE3B-A7D3-5841-ADDB-EB7B3D016412}" destId="{728850B5-38D1-BD49-BC17-D012FDBBE0CC}" srcOrd="12" destOrd="0" presId="urn:microsoft.com/office/officeart/2005/8/layout/default"/>
    <dgm:cxn modelId="{43A212C3-3045-474A-88BC-E2EB3943ECC6}" type="presParOf" srcId="{9F59FE3B-A7D3-5841-ADDB-EB7B3D016412}" destId="{5B1524D7-CCB2-5C41-8A4D-EAD4D2F7D7FB}" srcOrd="13" destOrd="0" presId="urn:microsoft.com/office/officeart/2005/8/layout/default"/>
    <dgm:cxn modelId="{44662DC0-A809-CC47-A7A5-A42ACAE30965}" type="presParOf" srcId="{9F59FE3B-A7D3-5841-ADDB-EB7B3D016412}" destId="{FB64CC58-AAE5-4A41-9C48-0117CFB93A7F}" srcOrd="14" destOrd="0" presId="urn:microsoft.com/office/officeart/2005/8/layout/default"/>
    <dgm:cxn modelId="{4410D4C8-C5D1-4546-8A08-B9886328BCD1}" type="presParOf" srcId="{9F59FE3B-A7D3-5841-ADDB-EB7B3D016412}" destId="{B87BF174-4A61-6F45-9B22-0A1CE8C36EE9}" srcOrd="15" destOrd="0" presId="urn:microsoft.com/office/officeart/2005/8/layout/default"/>
    <dgm:cxn modelId="{11EE45B5-C3DA-0D45-BDA8-673CE555BCCA}" type="presParOf" srcId="{9F59FE3B-A7D3-5841-ADDB-EB7B3D016412}" destId="{FCD7E16F-E6A4-8741-80E5-0868B535602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r>
            <a:rPr lang="en-US" sz="2400" b="1"/>
            <a:t>0										10</a:t>
          </a:r>
          <a:endParaRPr lang="en-US" sz="2400" b="1" dirty="0"/>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r>
            <a:rPr lang="en-US" sz="2400" b="1" dirty="0"/>
            <a:t>None</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C4F4127F-033E-E642-9973-8577D3FCBA94}">
      <dgm:prSet phldrT="[Text]" custT="1"/>
      <dgm:spPr/>
      <dgm:t>
        <a:bodyPr/>
        <a:lstStyle/>
        <a:p>
          <a:r>
            <a:rPr lang="en-US" sz="2400" b="1" dirty="0"/>
            <a:t>Some</a:t>
          </a:r>
        </a:p>
      </dgm:t>
    </dgm:pt>
    <dgm:pt modelId="{0DDB5C52-5780-1741-8A5D-C7082EB1202F}" type="parTrans" cxnId="{67E9D604-C115-6940-BC3E-D1524E33C46E}">
      <dgm:prSet/>
      <dgm:spPr/>
      <dgm:t>
        <a:bodyPr/>
        <a:lstStyle/>
        <a:p>
          <a:endParaRPr lang="en-US" sz="2400" b="1"/>
        </a:p>
      </dgm:t>
    </dgm:pt>
    <dgm:pt modelId="{A6C0F000-DA89-3E4A-8ED9-08F2C907B7A2}" type="sibTrans" cxnId="{67E9D604-C115-6940-BC3E-D1524E33C46E}">
      <dgm:prSet/>
      <dgm:spPr/>
      <dgm:t>
        <a:bodyPr/>
        <a:lstStyle/>
        <a:p>
          <a:endParaRPr lang="en-US" sz="2400" b="1"/>
        </a:p>
      </dgm:t>
    </dgm:pt>
    <dgm:pt modelId="{142B574A-98F4-F14E-8374-61EE09AEC042}">
      <dgm:prSet phldrT="[Text]" custT="1"/>
      <dgm:spPr/>
      <dgm:t>
        <a:bodyPr/>
        <a:lstStyle/>
        <a:p>
          <a:r>
            <a:rPr lang="en-US" sz="2400" b="1" dirty="0"/>
            <a:t>A lot</a:t>
          </a:r>
        </a:p>
      </dgm:t>
    </dgm:pt>
    <dgm:pt modelId="{24B69DFF-0595-0F40-88A2-065FED91D47C}" type="parTrans" cxnId="{1B6A6D0C-87BF-D949-B7D8-B381DEE0FB85}">
      <dgm:prSet/>
      <dgm:spPr/>
      <dgm:t>
        <a:bodyPr/>
        <a:lstStyle/>
        <a:p>
          <a:endParaRPr lang="en-US" sz="2400" b="1"/>
        </a:p>
      </dgm:t>
    </dgm:pt>
    <dgm:pt modelId="{5B0A55CA-462F-BF41-B7D6-42725FEC9C45}" type="sibTrans" cxnId="{1B6A6D0C-87BF-D949-B7D8-B381DEE0FB85}">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3">
        <dgm:presLayoutVars>
          <dgm:bulletEnabled val="1"/>
        </dgm:presLayoutVars>
      </dgm:prSet>
      <dgm:spPr/>
    </dgm:pt>
    <dgm:pt modelId="{8C788CD7-C32C-8341-9EF5-917BA10877AD}" type="pres">
      <dgm:prSet presAssocID="{99DFE2A7-1044-4145-82C8-9257351049BF}" presName="parSpace" presStyleCnt="0"/>
      <dgm:spPr/>
    </dgm:pt>
    <dgm:pt modelId="{BF501D5B-5596-1E44-A79C-B33D6B1EEC6A}" type="pres">
      <dgm:prSet presAssocID="{C4F4127F-033E-E642-9973-8577D3FCBA94}" presName="parTxOnly" presStyleLbl="node1" presStyleIdx="1" presStyleCnt="3">
        <dgm:presLayoutVars>
          <dgm:bulletEnabled val="1"/>
        </dgm:presLayoutVars>
      </dgm:prSet>
      <dgm:spPr/>
    </dgm:pt>
    <dgm:pt modelId="{1F923C59-7075-6548-8E07-E2744F79F272}" type="pres">
      <dgm:prSet presAssocID="{A6C0F000-DA89-3E4A-8ED9-08F2C907B7A2}" presName="parSpace" presStyleCnt="0"/>
      <dgm:spPr/>
    </dgm:pt>
    <dgm:pt modelId="{098BE06F-BD68-554B-A21F-58871DFB00C0}" type="pres">
      <dgm:prSet presAssocID="{142B574A-98F4-F14E-8374-61EE09AEC042}" presName="parTxOnly" presStyleLbl="node1" presStyleIdx="2" presStyleCnt="3">
        <dgm:presLayoutVars>
          <dgm:bulletEnabled val="1"/>
        </dgm:presLayoutVars>
      </dgm:prSet>
      <dgm:spPr/>
    </dgm:pt>
  </dgm:ptLst>
  <dgm:cxnLst>
    <dgm:cxn modelId="{67E9D604-C115-6940-BC3E-D1524E33C46E}" srcId="{48FCF961-38B9-C04E-A705-9505185F04A1}" destId="{C4F4127F-033E-E642-9973-8577D3FCBA94}" srcOrd="1" destOrd="0" parTransId="{0DDB5C52-5780-1741-8A5D-C7082EB1202F}" sibTransId="{A6C0F000-DA89-3E4A-8ED9-08F2C907B7A2}"/>
    <dgm:cxn modelId="{1B6A6D0C-87BF-D949-B7D8-B381DEE0FB85}" srcId="{48FCF961-38B9-C04E-A705-9505185F04A1}" destId="{142B574A-98F4-F14E-8374-61EE09AEC042}" srcOrd="2" destOrd="0" parTransId="{24B69DFF-0595-0F40-88A2-065FED91D47C}" sibTransId="{5B0A55CA-462F-BF41-B7D6-42725FEC9C45}"/>
    <dgm:cxn modelId="{48D06625-810A-3F4D-8BE9-5652BDD50188}" type="presOf" srcId="{C4F4127F-033E-E642-9973-8577D3FCBA94}" destId="{BF501D5B-5596-1E44-A79C-B33D6B1EEC6A}" srcOrd="0" destOrd="0" presId="urn:microsoft.com/office/officeart/2005/8/layout/hChevron3"/>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2434C2B0-93C6-014E-81A7-E88591DE25FB}" type="presOf" srcId="{142B574A-98F4-F14E-8374-61EE09AEC042}" destId="{098BE06F-BD68-554B-A21F-58871DFB00C0}" srcOrd="0" destOrd="0" presId="urn:microsoft.com/office/officeart/2005/8/layout/hChevron3"/>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 modelId="{0198EF2F-FE9E-344A-A129-AB7E3B2A2697}" type="presParOf" srcId="{1FB01AC6-667B-8F4F-ABE0-CB046247AA72}" destId="{8C788CD7-C32C-8341-9EF5-917BA10877AD}" srcOrd="1" destOrd="0" presId="urn:microsoft.com/office/officeart/2005/8/layout/hChevron3"/>
    <dgm:cxn modelId="{A282B36B-ECA3-384D-BCE0-B7569909055D}" type="presParOf" srcId="{1FB01AC6-667B-8F4F-ABE0-CB046247AA72}" destId="{BF501D5B-5596-1E44-A79C-B33D6B1EEC6A}" srcOrd="2" destOrd="0" presId="urn:microsoft.com/office/officeart/2005/8/layout/hChevron3"/>
    <dgm:cxn modelId="{0B69782C-1430-5A4A-81F7-400DE13617EE}" type="presParOf" srcId="{1FB01AC6-667B-8F4F-ABE0-CB046247AA72}" destId="{1F923C59-7075-6548-8E07-E2744F79F272}" srcOrd="3" destOrd="0" presId="urn:microsoft.com/office/officeart/2005/8/layout/hChevron3"/>
    <dgm:cxn modelId="{625A737B-6D69-874E-9550-3F417CB15E85}" type="presParOf" srcId="{1FB01AC6-667B-8F4F-ABE0-CB046247AA72}" destId="{098BE06F-BD68-554B-A21F-58871DFB00C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r>
            <a:rPr lang="en-US" sz="2400" b="1" dirty="0"/>
            <a:t>None</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C4F4127F-033E-E642-9973-8577D3FCBA94}">
      <dgm:prSet phldrT="[Text]" custT="1"/>
      <dgm:spPr/>
      <dgm:t>
        <a:bodyPr/>
        <a:lstStyle/>
        <a:p>
          <a:r>
            <a:rPr lang="en-US" sz="2400" b="1" dirty="0"/>
            <a:t>Some</a:t>
          </a:r>
        </a:p>
      </dgm:t>
    </dgm:pt>
    <dgm:pt modelId="{0DDB5C52-5780-1741-8A5D-C7082EB1202F}" type="parTrans" cxnId="{67E9D604-C115-6940-BC3E-D1524E33C46E}">
      <dgm:prSet/>
      <dgm:spPr/>
      <dgm:t>
        <a:bodyPr/>
        <a:lstStyle/>
        <a:p>
          <a:endParaRPr lang="en-US" sz="2400" b="1"/>
        </a:p>
      </dgm:t>
    </dgm:pt>
    <dgm:pt modelId="{A6C0F000-DA89-3E4A-8ED9-08F2C907B7A2}" type="sibTrans" cxnId="{67E9D604-C115-6940-BC3E-D1524E33C46E}">
      <dgm:prSet/>
      <dgm:spPr/>
      <dgm:t>
        <a:bodyPr/>
        <a:lstStyle/>
        <a:p>
          <a:endParaRPr lang="en-US" sz="2400" b="1"/>
        </a:p>
      </dgm:t>
    </dgm:pt>
    <dgm:pt modelId="{142B574A-98F4-F14E-8374-61EE09AEC042}">
      <dgm:prSet phldrT="[Text]" custT="1"/>
      <dgm:spPr/>
      <dgm:t>
        <a:bodyPr/>
        <a:lstStyle/>
        <a:p>
          <a:r>
            <a:rPr lang="en-US" sz="2400" b="1" dirty="0"/>
            <a:t>A lot</a:t>
          </a:r>
        </a:p>
      </dgm:t>
    </dgm:pt>
    <dgm:pt modelId="{24B69DFF-0595-0F40-88A2-065FED91D47C}" type="parTrans" cxnId="{1B6A6D0C-87BF-D949-B7D8-B381DEE0FB85}">
      <dgm:prSet/>
      <dgm:spPr/>
      <dgm:t>
        <a:bodyPr/>
        <a:lstStyle/>
        <a:p>
          <a:endParaRPr lang="en-US" sz="2400" b="1"/>
        </a:p>
      </dgm:t>
    </dgm:pt>
    <dgm:pt modelId="{5B0A55CA-462F-BF41-B7D6-42725FEC9C45}" type="sibTrans" cxnId="{1B6A6D0C-87BF-D949-B7D8-B381DEE0FB85}">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3">
        <dgm:presLayoutVars>
          <dgm:bulletEnabled val="1"/>
        </dgm:presLayoutVars>
      </dgm:prSet>
      <dgm:spPr/>
    </dgm:pt>
    <dgm:pt modelId="{8C788CD7-C32C-8341-9EF5-917BA10877AD}" type="pres">
      <dgm:prSet presAssocID="{99DFE2A7-1044-4145-82C8-9257351049BF}" presName="parSpace" presStyleCnt="0"/>
      <dgm:spPr/>
    </dgm:pt>
    <dgm:pt modelId="{BF501D5B-5596-1E44-A79C-B33D6B1EEC6A}" type="pres">
      <dgm:prSet presAssocID="{C4F4127F-033E-E642-9973-8577D3FCBA94}" presName="parTxOnly" presStyleLbl="node1" presStyleIdx="1" presStyleCnt="3">
        <dgm:presLayoutVars>
          <dgm:bulletEnabled val="1"/>
        </dgm:presLayoutVars>
      </dgm:prSet>
      <dgm:spPr/>
    </dgm:pt>
    <dgm:pt modelId="{1F923C59-7075-6548-8E07-E2744F79F272}" type="pres">
      <dgm:prSet presAssocID="{A6C0F000-DA89-3E4A-8ED9-08F2C907B7A2}" presName="parSpace" presStyleCnt="0"/>
      <dgm:spPr/>
    </dgm:pt>
    <dgm:pt modelId="{098BE06F-BD68-554B-A21F-58871DFB00C0}" type="pres">
      <dgm:prSet presAssocID="{142B574A-98F4-F14E-8374-61EE09AEC042}" presName="parTxOnly" presStyleLbl="node1" presStyleIdx="2" presStyleCnt="3">
        <dgm:presLayoutVars>
          <dgm:bulletEnabled val="1"/>
        </dgm:presLayoutVars>
      </dgm:prSet>
      <dgm:spPr/>
    </dgm:pt>
  </dgm:ptLst>
  <dgm:cxnLst>
    <dgm:cxn modelId="{67E9D604-C115-6940-BC3E-D1524E33C46E}" srcId="{48FCF961-38B9-C04E-A705-9505185F04A1}" destId="{C4F4127F-033E-E642-9973-8577D3FCBA94}" srcOrd="1" destOrd="0" parTransId="{0DDB5C52-5780-1741-8A5D-C7082EB1202F}" sibTransId="{A6C0F000-DA89-3E4A-8ED9-08F2C907B7A2}"/>
    <dgm:cxn modelId="{1B6A6D0C-87BF-D949-B7D8-B381DEE0FB85}" srcId="{48FCF961-38B9-C04E-A705-9505185F04A1}" destId="{142B574A-98F4-F14E-8374-61EE09AEC042}" srcOrd="2" destOrd="0" parTransId="{24B69DFF-0595-0F40-88A2-065FED91D47C}" sibTransId="{5B0A55CA-462F-BF41-B7D6-42725FEC9C45}"/>
    <dgm:cxn modelId="{48D06625-810A-3F4D-8BE9-5652BDD50188}" type="presOf" srcId="{C4F4127F-033E-E642-9973-8577D3FCBA94}" destId="{BF501D5B-5596-1E44-A79C-B33D6B1EEC6A}" srcOrd="0" destOrd="0" presId="urn:microsoft.com/office/officeart/2005/8/layout/hChevron3"/>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2434C2B0-93C6-014E-81A7-E88591DE25FB}" type="presOf" srcId="{142B574A-98F4-F14E-8374-61EE09AEC042}" destId="{098BE06F-BD68-554B-A21F-58871DFB00C0}" srcOrd="0" destOrd="0" presId="urn:microsoft.com/office/officeart/2005/8/layout/hChevron3"/>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 modelId="{0198EF2F-FE9E-344A-A129-AB7E3B2A2697}" type="presParOf" srcId="{1FB01AC6-667B-8F4F-ABE0-CB046247AA72}" destId="{8C788CD7-C32C-8341-9EF5-917BA10877AD}" srcOrd="1" destOrd="0" presId="urn:microsoft.com/office/officeart/2005/8/layout/hChevron3"/>
    <dgm:cxn modelId="{A282B36B-ECA3-384D-BCE0-B7569909055D}" type="presParOf" srcId="{1FB01AC6-667B-8F4F-ABE0-CB046247AA72}" destId="{BF501D5B-5596-1E44-A79C-B33D6B1EEC6A}" srcOrd="2" destOrd="0" presId="urn:microsoft.com/office/officeart/2005/8/layout/hChevron3"/>
    <dgm:cxn modelId="{0B69782C-1430-5A4A-81F7-400DE13617EE}" type="presParOf" srcId="{1FB01AC6-667B-8F4F-ABE0-CB046247AA72}" destId="{1F923C59-7075-6548-8E07-E2744F79F272}" srcOrd="3" destOrd="0" presId="urn:microsoft.com/office/officeart/2005/8/layout/hChevron3"/>
    <dgm:cxn modelId="{625A737B-6D69-874E-9550-3F417CB15E85}" type="presParOf" srcId="{1FB01AC6-667B-8F4F-ABE0-CB046247AA72}" destId="{098BE06F-BD68-554B-A21F-58871DFB00C0}"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r>
            <a:rPr lang="en-US" sz="2400" b="1" dirty="0"/>
            <a:t>None</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42B574A-98F4-F14E-8374-61EE09AEC042}">
      <dgm:prSet phldrT="[Text]" custT="1"/>
      <dgm:spPr/>
      <dgm:t>
        <a:bodyPr/>
        <a:lstStyle/>
        <a:p>
          <a:r>
            <a:rPr lang="en-US" sz="2400" b="1" dirty="0"/>
            <a:t>A lot</a:t>
          </a:r>
        </a:p>
      </dgm:t>
    </dgm:pt>
    <dgm:pt modelId="{24B69DFF-0595-0F40-88A2-065FED91D47C}" type="parTrans" cxnId="{1B6A6D0C-87BF-D949-B7D8-B381DEE0FB85}">
      <dgm:prSet/>
      <dgm:spPr/>
      <dgm:t>
        <a:bodyPr/>
        <a:lstStyle/>
        <a:p>
          <a:endParaRPr lang="en-US" sz="2400" b="1"/>
        </a:p>
      </dgm:t>
    </dgm:pt>
    <dgm:pt modelId="{5B0A55CA-462F-BF41-B7D6-42725FEC9C45}" type="sibTrans" cxnId="{1B6A6D0C-87BF-D949-B7D8-B381DEE0FB85}">
      <dgm:prSet/>
      <dgm:spPr/>
      <dgm:t>
        <a:bodyPr/>
        <a:lstStyle/>
        <a:p>
          <a:endParaRPr lang="en-US" sz="2400" b="1"/>
        </a:p>
      </dgm:t>
    </dgm:pt>
    <dgm:pt modelId="{D0240DA6-8EFF-F44F-A2C0-FDEE4640CEFC}">
      <dgm:prSet phldrT="[Text]" custT="1"/>
      <dgm:spPr/>
      <dgm:t>
        <a:bodyPr/>
        <a:lstStyle/>
        <a:p>
          <a:r>
            <a:rPr lang="en-US" sz="2400" b="1"/>
            <a:t>Some</a:t>
          </a:r>
          <a:endParaRPr lang="en-US" sz="2400" b="1" dirty="0"/>
        </a:p>
      </dgm:t>
    </dgm:pt>
    <dgm:pt modelId="{6D70CE7A-422E-B34C-8713-C20F42C30A75}" type="parTrans" cxnId="{BD691E2F-D54A-7B45-8B1F-2BEE47E828AF}">
      <dgm:prSet/>
      <dgm:spPr/>
      <dgm:t>
        <a:bodyPr/>
        <a:lstStyle/>
        <a:p>
          <a:endParaRPr lang="en-US"/>
        </a:p>
      </dgm:t>
    </dgm:pt>
    <dgm:pt modelId="{8867C803-0FAA-1246-9E09-E72C1E8180D8}" type="sibTrans" cxnId="{BD691E2F-D54A-7B45-8B1F-2BEE47E828AF}">
      <dgm:prSet/>
      <dgm:spPr/>
      <dgm:t>
        <a:bodyPr/>
        <a:lstStyle/>
        <a:p>
          <a:endParaRPr lang="en-US"/>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3">
        <dgm:presLayoutVars>
          <dgm:bulletEnabled val="1"/>
        </dgm:presLayoutVars>
      </dgm:prSet>
      <dgm:spPr/>
    </dgm:pt>
    <dgm:pt modelId="{8C788CD7-C32C-8341-9EF5-917BA10877AD}" type="pres">
      <dgm:prSet presAssocID="{99DFE2A7-1044-4145-82C8-9257351049BF}" presName="parSpace" presStyleCnt="0"/>
      <dgm:spPr/>
    </dgm:pt>
    <dgm:pt modelId="{EDCF812F-83BF-BF4A-8AB2-258B16BC15FD}" type="pres">
      <dgm:prSet presAssocID="{D0240DA6-8EFF-F44F-A2C0-FDEE4640CEFC}" presName="parTxOnly" presStyleLbl="node1" presStyleIdx="1" presStyleCnt="3">
        <dgm:presLayoutVars>
          <dgm:bulletEnabled val="1"/>
        </dgm:presLayoutVars>
      </dgm:prSet>
      <dgm:spPr/>
    </dgm:pt>
    <dgm:pt modelId="{FA70D754-4ED3-E84A-863D-54D6EE95B63A}" type="pres">
      <dgm:prSet presAssocID="{8867C803-0FAA-1246-9E09-E72C1E8180D8}" presName="parSpace" presStyleCnt="0"/>
      <dgm:spPr/>
    </dgm:pt>
    <dgm:pt modelId="{098BE06F-BD68-554B-A21F-58871DFB00C0}" type="pres">
      <dgm:prSet presAssocID="{142B574A-98F4-F14E-8374-61EE09AEC042}" presName="parTxOnly" presStyleLbl="node1" presStyleIdx="2" presStyleCnt="3">
        <dgm:presLayoutVars>
          <dgm:bulletEnabled val="1"/>
        </dgm:presLayoutVars>
      </dgm:prSet>
      <dgm:spPr/>
    </dgm:pt>
  </dgm:ptLst>
  <dgm:cxnLst>
    <dgm:cxn modelId="{1B6A6D0C-87BF-D949-B7D8-B381DEE0FB85}" srcId="{48FCF961-38B9-C04E-A705-9505185F04A1}" destId="{142B574A-98F4-F14E-8374-61EE09AEC042}" srcOrd="2" destOrd="0" parTransId="{24B69DFF-0595-0F40-88A2-065FED91D47C}" sibTransId="{5B0A55CA-462F-BF41-B7D6-42725FEC9C45}"/>
    <dgm:cxn modelId="{BD691E2F-D54A-7B45-8B1F-2BEE47E828AF}" srcId="{48FCF961-38B9-C04E-A705-9505185F04A1}" destId="{D0240DA6-8EFF-F44F-A2C0-FDEE4640CEFC}" srcOrd="1" destOrd="0" parTransId="{6D70CE7A-422E-B34C-8713-C20F42C30A75}" sibTransId="{8867C803-0FAA-1246-9E09-E72C1E8180D8}"/>
    <dgm:cxn modelId="{AF42C03E-B9D3-FE4F-9AC4-1A2892B46370}" type="presOf" srcId="{48FCF961-38B9-C04E-A705-9505185F04A1}" destId="{1FB01AC6-667B-8F4F-ABE0-CB046247AA72}" srcOrd="0" destOrd="0" presId="urn:microsoft.com/office/officeart/2005/8/layout/hChevron3"/>
    <dgm:cxn modelId="{384B77A0-3042-0548-9F59-44CCA30C3671}" type="presOf" srcId="{D0240DA6-8EFF-F44F-A2C0-FDEE4640CEFC}" destId="{EDCF812F-83BF-BF4A-8AB2-258B16BC15FD}"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2434C2B0-93C6-014E-81A7-E88591DE25FB}" type="presOf" srcId="{142B574A-98F4-F14E-8374-61EE09AEC042}" destId="{098BE06F-BD68-554B-A21F-58871DFB00C0}" srcOrd="0" destOrd="0" presId="urn:microsoft.com/office/officeart/2005/8/layout/hChevron3"/>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 modelId="{0198EF2F-FE9E-344A-A129-AB7E3B2A2697}" type="presParOf" srcId="{1FB01AC6-667B-8F4F-ABE0-CB046247AA72}" destId="{8C788CD7-C32C-8341-9EF5-917BA10877AD}" srcOrd="1" destOrd="0" presId="urn:microsoft.com/office/officeart/2005/8/layout/hChevron3"/>
    <dgm:cxn modelId="{911BE12A-AFB8-E541-AD93-B21A6BF322EA}" type="presParOf" srcId="{1FB01AC6-667B-8F4F-ABE0-CB046247AA72}" destId="{EDCF812F-83BF-BF4A-8AB2-258B16BC15FD}" srcOrd="2" destOrd="0" presId="urn:microsoft.com/office/officeart/2005/8/layout/hChevron3"/>
    <dgm:cxn modelId="{C0FBD069-0741-0240-AFFC-EE10A831ACA3}" type="presParOf" srcId="{1FB01AC6-667B-8F4F-ABE0-CB046247AA72}" destId="{FA70D754-4ED3-E84A-863D-54D6EE95B63A}" srcOrd="3" destOrd="0" presId="urn:microsoft.com/office/officeart/2005/8/layout/hChevron3"/>
    <dgm:cxn modelId="{625A737B-6D69-874E-9550-3F417CB15E85}" type="presParOf" srcId="{1FB01AC6-667B-8F4F-ABE0-CB046247AA72}" destId="{098BE06F-BD68-554B-A21F-58871DFB00C0}" srcOrd="4"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r>
            <a:rPr lang="en-US" sz="2400" b="1" dirty="0"/>
            <a:t>None</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C4F4127F-033E-E642-9973-8577D3FCBA94}">
      <dgm:prSet phldrT="[Text]" custT="1"/>
      <dgm:spPr/>
      <dgm:t>
        <a:bodyPr/>
        <a:lstStyle/>
        <a:p>
          <a:r>
            <a:rPr lang="en-US" sz="2400" b="1" dirty="0"/>
            <a:t>Some</a:t>
          </a:r>
        </a:p>
      </dgm:t>
    </dgm:pt>
    <dgm:pt modelId="{0DDB5C52-5780-1741-8A5D-C7082EB1202F}" type="parTrans" cxnId="{67E9D604-C115-6940-BC3E-D1524E33C46E}">
      <dgm:prSet/>
      <dgm:spPr/>
      <dgm:t>
        <a:bodyPr/>
        <a:lstStyle/>
        <a:p>
          <a:endParaRPr lang="en-US" sz="2400" b="1"/>
        </a:p>
      </dgm:t>
    </dgm:pt>
    <dgm:pt modelId="{A6C0F000-DA89-3E4A-8ED9-08F2C907B7A2}" type="sibTrans" cxnId="{67E9D604-C115-6940-BC3E-D1524E33C46E}">
      <dgm:prSet/>
      <dgm:spPr/>
      <dgm:t>
        <a:bodyPr/>
        <a:lstStyle/>
        <a:p>
          <a:endParaRPr lang="en-US" sz="2400" b="1"/>
        </a:p>
      </dgm:t>
    </dgm:pt>
    <dgm:pt modelId="{142B574A-98F4-F14E-8374-61EE09AEC042}">
      <dgm:prSet phldrT="[Text]" custT="1"/>
      <dgm:spPr/>
      <dgm:t>
        <a:bodyPr/>
        <a:lstStyle/>
        <a:p>
          <a:r>
            <a:rPr lang="en-US" sz="2400" b="1" dirty="0"/>
            <a:t>A lot</a:t>
          </a:r>
        </a:p>
      </dgm:t>
    </dgm:pt>
    <dgm:pt modelId="{24B69DFF-0595-0F40-88A2-065FED91D47C}" type="parTrans" cxnId="{1B6A6D0C-87BF-D949-B7D8-B381DEE0FB85}">
      <dgm:prSet/>
      <dgm:spPr/>
      <dgm:t>
        <a:bodyPr/>
        <a:lstStyle/>
        <a:p>
          <a:endParaRPr lang="en-US" sz="2400" b="1"/>
        </a:p>
      </dgm:t>
    </dgm:pt>
    <dgm:pt modelId="{5B0A55CA-462F-BF41-B7D6-42725FEC9C45}" type="sibTrans" cxnId="{1B6A6D0C-87BF-D949-B7D8-B381DEE0FB85}">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3">
        <dgm:presLayoutVars>
          <dgm:bulletEnabled val="1"/>
        </dgm:presLayoutVars>
      </dgm:prSet>
      <dgm:spPr/>
    </dgm:pt>
    <dgm:pt modelId="{8C788CD7-C32C-8341-9EF5-917BA10877AD}" type="pres">
      <dgm:prSet presAssocID="{99DFE2A7-1044-4145-82C8-9257351049BF}" presName="parSpace" presStyleCnt="0"/>
      <dgm:spPr/>
    </dgm:pt>
    <dgm:pt modelId="{BF501D5B-5596-1E44-A79C-B33D6B1EEC6A}" type="pres">
      <dgm:prSet presAssocID="{C4F4127F-033E-E642-9973-8577D3FCBA94}" presName="parTxOnly" presStyleLbl="node1" presStyleIdx="1" presStyleCnt="3">
        <dgm:presLayoutVars>
          <dgm:bulletEnabled val="1"/>
        </dgm:presLayoutVars>
      </dgm:prSet>
      <dgm:spPr/>
    </dgm:pt>
    <dgm:pt modelId="{1F923C59-7075-6548-8E07-E2744F79F272}" type="pres">
      <dgm:prSet presAssocID="{A6C0F000-DA89-3E4A-8ED9-08F2C907B7A2}" presName="parSpace" presStyleCnt="0"/>
      <dgm:spPr/>
    </dgm:pt>
    <dgm:pt modelId="{098BE06F-BD68-554B-A21F-58871DFB00C0}" type="pres">
      <dgm:prSet presAssocID="{142B574A-98F4-F14E-8374-61EE09AEC042}" presName="parTxOnly" presStyleLbl="node1" presStyleIdx="2" presStyleCnt="3">
        <dgm:presLayoutVars>
          <dgm:bulletEnabled val="1"/>
        </dgm:presLayoutVars>
      </dgm:prSet>
      <dgm:spPr/>
    </dgm:pt>
  </dgm:ptLst>
  <dgm:cxnLst>
    <dgm:cxn modelId="{67E9D604-C115-6940-BC3E-D1524E33C46E}" srcId="{48FCF961-38B9-C04E-A705-9505185F04A1}" destId="{C4F4127F-033E-E642-9973-8577D3FCBA94}" srcOrd="1" destOrd="0" parTransId="{0DDB5C52-5780-1741-8A5D-C7082EB1202F}" sibTransId="{A6C0F000-DA89-3E4A-8ED9-08F2C907B7A2}"/>
    <dgm:cxn modelId="{1B6A6D0C-87BF-D949-B7D8-B381DEE0FB85}" srcId="{48FCF961-38B9-C04E-A705-9505185F04A1}" destId="{142B574A-98F4-F14E-8374-61EE09AEC042}" srcOrd="2" destOrd="0" parTransId="{24B69DFF-0595-0F40-88A2-065FED91D47C}" sibTransId="{5B0A55CA-462F-BF41-B7D6-42725FEC9C45}"/>
    <dgm:cxn modelId="{48D06625-810A-3F4D-8BE9-5652BDD50188}" type="presOf" srcId="{C4F4127F-033E-E642-9973-8577D3FCBA94}" destId="{BF501D5B-5596-1E44-A79C-B33D6B1EEC6A}" srcOrd="0" destOrd="0" presId="urn:microsoft.com/office/officeart/2005/8/layout/hChevron3"/>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2434C2B0-93C6-014E-81A7-E88591DE25FB}" type="presOf" srcId="{142B574A-98F4-F14E-8374-61EE09AEC042}" destId="{098BE06F-BD68-554B-A21F-58871DFB00C0}" srcOrd="0" destOrd="0" presId="urn:microsoft.com/office/officeart/2005/8/layout/hChevron3"/>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 modelId="{0198EF2F-FE9E-344A-A129-AB7E3B2A2697}" type="presParOf" srcId="{1FB01AC6-667B-8F4F-ABE0-CB046247AA72}" destId="{8C788CD7-C32C-8341-9EF5-917BA10877AD}" srcOrd="1" destOrd="0" presId="urn:microsoft.com/office/officeart/2005/8/layout/hChevron3"/>
    <dgm:cxn modelId="{A282B36B-ECA3-384D-BCE0-B7569909055D}" type="presParOf" srcId="{1FB01AC6-667B-8F4F-ABE0-CB046247AA72}" destId="{BF501D5B-5596-1E44-A79C-B33D6B1EEC6A}" srcOrd="2" destOrd="0" presId="urn:microsoft.com/office/officeart/2005/8/layout/hChevron3"/>
    <dgm:cxn modelId="{0B69782C-1430-5A4A-81F7-400DE13617EE}" type="presParOf" srcId="{1FB01AC6-667B-8F4F-ABE0-CB046247AA72}" destId="{1F923C59-7075-6548-8E07-E2744F79F272}" srcOrd="3" destOrd="0" presId="urn:microsoft.com/office/officeart/2005/8/layout/hChevron3"/>
    <dgm:cxn modelId="{625A737B-6D69-874E-9550-3F417CB15E85}" type="presParOf" srcId="{1FB01AC6-667B-8F4F-ABE0-CB046247AA72}" destId="{098BE06F-BD68-554B-A21F-58871DFB00C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r>
            <a:rPr lang="en-US" sz="2400" b="1" dirty="0"/>
            <a:t>None</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C4F4127F-033E-E642-9973-8577D3FCBA94}">
      <dgm:prSet phldrT="[Text]" custT="1"/>
      <dgm:spPr/>
      <dgm:t>
        <a:bodyPr/>
        <a:lstStyle/>
        <a:p>
          <a:r>
            <a:rPr lang="en-US" sz="2400" b="1" dirty="0"/>
            <a:t>Some</a:t>
          </a:r>
        </a:p>
      </dgm:t>
    </dgm:pt>
    <dgm:pt modelId="{0DDB5C52-5780-1741-8A5D-C7082EB1202F}" type="parTrans" cxnId="{67E9D604-C115-6940-BC3E-D1524E33C46E}">
      <dgm:prSet/>
      <dgm:spPr/>
      <dgm:t>
        <a:bodyPr/>
        <a:lstStyle/>
        <a:p>
          <a:endParaRPr lang="en-US" sz="2400" b="1"/>
        </a:p>
      </dgm:t>
    </dgm:pt>
    <dgm:pt modelId="{A6C0F000-DA89-3E4A-8ED9-08F2C907B7A2}" type="sibTrans" cxnId="{67E9D604-C115-6940-BC3E-D1524E33C46E}">
      <dgm:prSet/>
      <dgm:spPr/>
      <dgm:t>
        <a:bodyPr/>
        <a:lstStyle/>
        <a:p>
          <a:endParaRPr lang="en-US" sz="2400" b="1"/>
        </a:p>
      </dgm:t>
    </dgm:pt>
    <dgm:pt modelId="{142B574A-98F4-F14E-8374-61EE09AEC042}">
      <dgm:prSet phldrT="[Text]" custT="1"/>
      <dgm:spPr/>
      <dgm:t>
        <a:bodyPr/>
        <a:lstStyle/>
        <a:p>
          <a:r>
            <a:rPr lang="en-US" sz="2400" b="1" dirty="0"/>
            <a:t>A lot</a:t>
          </a:r>
        </a:p>
      </dgm:t>
    </dgm:pt>
    <dgm:pt modelId="{24B69DFF-0595-0F40-88A2-065FED91D47C}" type="parTrans" cxnId="{1B6A6D0C-87BF-D949-B7D8-B381DEE0FB85}">
      <dgm:prSet/>
      <dgm:spPr/>
      <dgm:t>
        <a:bodyPr/>
        <a:lstStyle/>
        <a:p>
          <a:endParaRPr lang="en-US" sz="2400" b="1"/>
        </a:p>
      </dgm:t>
    </dgm:pt>
    <dgm:pt modelId="{5B0A55CA-462F-BF41-B7D6-42725FEC9C45}" type="sibTrans" cxnId="{1B6A6D0C-87BF-D949-B7D8-B381DEE0FB85}">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3">
        <dgm:presLayoutVars>
          <dgm:bulletEnabled val="1"/>
        </dgm:presLayoutVars>
      </dgm:prSet>
      <dgm:spPr/>
    </dgm:pt>
    <dgm:pt modelId="{8C788CD7-C32C-8341-9EF5-917BA10877AD}" type="pres">
      <dgm:prSet presAssocID="{99DFE2A7-1044-4145-82C8-9257351049BF}" presName="parSpace" presStyleCnt="0"/>
      <dgm:spPr/>
    </dgm:pt>
    <dgm:pt modelId="{BF501D5B-5596-1E44-A79C-B33D6B1EEC6A}" type="pres">
      <dgm:prSet presAssocID="{C4F4127F-033E-E642-9973-8577D3FCBA94}" presName="parTxOnly" presStyleLbl="node1" presStyleIdx="1" presStyleCnt="3">
        <dgm:presLayoutVars>
          <dgm:bulletEnabled val="1"/>
        </dgm:presLayoutVars>
      </dgm:prSet>
      <dgm:spPr/>
    </dgm:pt>
    <dgm:pt modelId="{1F923C59-7075-6548-8E07-E2744F79F272}" type="pres">
      <dgm:prSet presAssocID="{A6C0F000-DA89-3E4A-8ED9-08F2C907B7A2}" presName="parSpace" presStyleCnt="0"/>
      <dgm:spPr/>
    </dgm:pt>
    <dgm:pt modelId="{098BE06F-BD68-554B-A21F-58871DFB00C0}" type="pres">
      <dgm:prSet presAssocID="{142B574A-98F4-F14E-8374-61EE09AEC042}" presName="parTxOnly" presStyleLbl="node1" presStyleIdx="2" presStyleCnt="3">
        <dgm:presLayoutVars>
          <dgm:bulletEnabled val="1"/>
        </dgm:presLayoutVars>
      </dgm:prSet>
      <dgm:spPr/>
    </dgm:pt>
  </dgm:ptLst>
  <dgm:cxnLst>
    <dgm:cxn modelId="{67E9D604-C115-6940-BC3E-D1524E33C46E}" srcId="{48FCF961-38B9-C04E-A705-9505185F04A1}" destId="{C4F4127F-033E-E642-9973-8577D3FCBA94}" srcOrd="1" destOrd="0" parTransId="{0DDB5C52-5780-1741-8A5D-C7082EB1202F}" sibTransId="{A6C0F000-DA89-3E4A-8ED9-08F2C907B7A2}"/>
    <dgm:cxn modelId="{1B6A6D0C-87BF-D949-B7D8-B381DEE0FB85}" srcId="{48FCF961-38B9-C04E-A705-9505185F04A1}" destId="{142B574A-98F4-F14E-8374-61EE09AEC042}" srcOrd="2" destOrd="0" parTransId="{24B69DFF-0595-0F40-88A2-065FED91D47C}" sibTransId="{5B0A55CA-462F-BF41-B7D6-42725FEC9C45}"/>
    <dgm:cxn modelId="{48D06625-810A-3F4D-8BE9-5652BDD50188}" type="presOf" srcId="{C4F4127F-033E-E642-9973-8577D3FCBA94}" destId="{BF501D5B-5596-1E44-A79C-B33D6B1EEC6A}" srcOrd="0" destOrd="0" presId="urn:microsoft.com/office/officeart/2005/8/layout/hChevron3"/>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2434C2B0-93C6-014E-81A7-E88591DE25FB}" type="presOf" srcId="{142B574A-98F4-F14E-8374-61EE09AEC042}" destId="{098BE06F-BD68-554B-A21F-58871DFB00C0}" srcOrd="0" destOrd="0" presId="urn:microsoft.com/office/officeart/2005/8/layout/hChevron3"/>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 modelId="{0198EF2F-FE9E-344A-A129-AB7E3B2A2697}" type="presParOf" srcId="{1FB01AC6-667B-8F4F-ABE0-CB046247AA72}" destId="{8C788CD7-C32C-8341-9EF5-917BA10877AD}" srcOrd="1" destOrd="0" presId="urn:microsoft.com/office/officeart/2005/8/layout/hChevron3"/>
    <dgm:cxn modelId="{A282B36B-ECA3-384D-BCE0-B7569909055D}" type="presParOf" srcId="{1FB01AC6-667B-8F4F-ABE0-CB046247AA72}" destId="{BF501D5B-5596-1E44-A79C-B33D6B1EEC6A}" srcOrd="2" destOrd="0" presId="urn:microsoft.com/office/officeart/2005/8/layout/hChevron3"/>
    <dgm:cxn modelId="{0B69782C-1430-5A4A-81F7-400DE13617EE}" type="presParOf" srcId="{1FB01AC6-667B-8F4F-ABE0-CB046247AA72}" destId="{1F923C59-7075-6548-8E07-E2744F79F272}" srcOrd="3" destOrd="0" presId="urn:microsoft.com/office/officeart/2005/8/layout/hChevron3"/>
    <dgm:cxn modelId="{625A737B-6D69-874E-9550-3F417CB15E85}" type="presParOf" srcId="{1FB01AC6-667B-8F4F-ABE0-CB046247AA72}" destId="{098BE06F-BD68-554B-A21F-58871DFB00C0}"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r>
            <a:rPr lang="en-US" sz="2400" b="1" dirty="0"/>
            <a:t>None</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42B574A-98F4-F14E-8374-61EE09AEC042}">
      <dgm:prSet phldrT="[Text]" custT="1"/>
      <dgm:spPr/>
      <dgm:t>
        <a:bodyPr/>
        <a:lstStyle/>
        <a:p>
          <a:r>
            <a:rPr lang="en-US" sz="2400" b="1" dirty="0"/>
            <a:t>A lot</a:t>
          </a:r>
        </a:p>
      </dgm:t>
    </dgm:pt>
    <dgm:pt modelId="{24B69DFF-0595-0F40-88A2-065FED91D47C}" type="parTrans" cxnId="{1B6A6D0C-87BF-D949-B7D8-B381DEE0FB85}">
      <dgm:prSet/>
      <dgm:spPr/>
      <dgm:t>
        <a:bodyPr/>
        <a:lstStyle/>
        <a:p>
          <a:endParaRPr lang="en-US" sz="2400" b="1"/>
        </a:p>
      </dgm:t>
    </dgm:pt>
    <dgm:pt modelId="{5B0A55CA-462F-BF41-B7D6-42725FEC9C45}" type="sibTrans" cxnId="{1B6A6D0C-87BF-D949-B7D8-B381DEE0FB85}">
      <dgm:prSet/>
      <dgm:spPr/>
      <dgm:t>
        <a:bodyPr/>
        <a:lstStyle/>
        <a:p>
          <a:endParaRPr lang="en-US" sz="2400" b="1"/>
        </a:p>
      </dgm:t>
    </dgm:pt>
    <dgm:pt modelId="{D0240DA6-8EFF-F44F-A2C0-FDEE4640CEFC}">
      <dgm:prSet phldrT="[Text]" custT="1"/>
      <dgm:spPr/>
      <dgm:t>
        <a:bodyPr/>
        <a:lstStyle/>
        <a:p>
          <a:r>
            <a:rPr lang="en-US" sz="2400" b="1"/>
            <a:t>Some</a:t>
          </a:r>
          <a:endParaRPr lang="en-US" sz="2400" b="1" dirty="0"/>
        </a:p>
      </dgm:t>
    </dgm:pt>
    <dgm:pt modelId="{6D70CE7A-422E-B34C-8713-C20F42C30A75}" type="parTrans" cxnId="{BD691E2F-D54A-7B45-8B1F-2BEE47E828AF}">
      <dgm:prSet/>
      <dgm:spPr/>
      <dgm:t>
        <a:bodyPr/>
        <a:lstStyle/>
        <a:p>
          <a:endParaRPr lang="en-US"/>
        </a:p>
      </dgm:t>
    </dgm:pt>
    <dgm:pt modelId="{8867C803-0FAA-1246-9E09-E72C1E8180D8}" type="sibTrans" cxnId="{BD691E2F-D54A-7B45-8B1F-2BEE47E828AF}">
      <dgm:prSet/>
      <dgm:spPr/>
      <dgm:t>
        <a:bodyPr/>
        <a:lstStyle/>
        <a:p>
          <a:endParaRPr lang="en-US"/>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3">
        <dgm:presLayoutVars>
          <dgm:bulletEnabled val="1"/>
        </dgm:presLayoutVars>
      </dgm:prSet>
      <dgm:spPr/>
    </dgm:pt>
    <dgm:pt modelId="{8C788CD7-C32C-8341-9EF5-917BA10877AD}" type="pres">
      <dgm:prSet presAssocID="{99DFE2A7-1044-4145-82C8-9257351049BF}" presName="parSpace" presStyleCnt="0"/>
      <dgm:spPr/>
    </dgm:pt>
    <dgm:pt modelId="{EDCF812F-83BF-BF4A-8AB2-258B16BC15FD}" type="pres">
      <dgm:prSet presAssocID="{D0240DA6-8EFF-F44F-A2C0-FDEE4640CEFC}" presName="parTxOnly" presStyleLbl="node1" presStyleIdx="1" presStyleCnt="3">
        <dgm:presLayoutVars>
          <dgm:bulletEnabled val="1"/>
        </dgm:presLayoutVars>
      </dgm:prSet>
      <dgm:spPr/>
    </dgm:pt>
    <dgm:pt modelId="{FA70D754-4ED3-E84A-863D-54D6EE95B63A}" type="pres">
      <dgm:prSet presAssocID="{8867C803-0FAA-1246-9E09-E72C1E8180D8}" presName="parSpace" presStyleCnt="0"/>
      <dgm:spPr/>
    </dgm:pt>
    <dgm:pt modelId="{098BE06F-BD68-554B-A21F-58871DFB00C0}" type="pres">
      <dgm:prSet presAssocID="{142B574A-98F4-F14E-8374-61EE09AEC042}" presName="parTxOnly" presStyleLbl="node1" presStyleIdx="2" presStyleCnt="3">
        <dgm:presLayoutVars>
          <dgm:bulletEnabled val="1"/>
        </dgm:presLayoutVars>
      </dgm:prSet>
      <dgm:spPr/>
    </dgm:pt>
  </dgm:ptLst>
  <dgm:cxnLst>
    <dgm:cxn modelId="{1B6A6D0C-87BF-D949-B7D8-B381DEE0FB85}" srcId="{48FCF961-38B9-C04E-A705-9505185F04A1}" destId="{142B574A-98F4-F14E-8374-61EE09AEC042}" srcOrd="2" destOrd="0" parTransId="{24B69DFF-0595-0F40-88A2-065FED91D47C}" sibTransId="{5B0A55CA-462F-BF41-B7D6-42725FEC9C45}"/>
    <dgm:cxn modelId="{BD691E2F-D54A-7B45-8B1F-2BEE47E828AF}" srcId="{48FCF961-38B9-C04E-A705-9505185F04A1}" destId="{D0240DA6-8EFF-F44F-A2C0-FDEE4640CEFC}" srcOrd="1" destOrd="0" parTransId="{6D70CE7A-422E-B34C-8713-C20F42C30A75}" sibTransId="{8867C803-0FAA-1246-9E09-E72C1E8180D8}"/>
    <dgm:cxn modelId="{AF42C03E-B9D3-FE4F-9AC4-1A2892B46370}" type="presOf" srcId="{48FCF961-38B9-C04E-A705-9505185F04A1}" destId="{1FB01AC6-667B-8F4F-ABE0-CB046247AA72}" srcOrd="0" destOrd="0" presId="urn:microsoft.com/office/officeart/2005/8/layout/hChevron3"/>
    <dgm:cxn modelId="{384B77A0-3042-0548-9F59-44CCA30C3671}" type="presOf" srcId="{D0240DA6-8EFF-F44F-A2C0-FDEE4640CEFC}" destId="{EDCF812F-83BF-BF4A-8AB2-258B16BC15FD}"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2434C2B0-93C6-014E-81A7-E88591DE25FB}" type="presOf" srcId="{142B574A-98F4-F14E-8374-61EE09AEC042}" destId="{098BE06F-BD68-554B-A21F-58871DFB00C0}" srcOrd="0" destOrd="0" presId="urn:microsoft.com/office/officeart/2005/8/layout/hChevron3"/>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 modelId="{0198EF2F-FE9E-344A-A129-AB7E3B2A2697}" type="presParOf" srcId="{1FB01AC6-667B-8F4F-ABE0-CB046247AA72}" destId="{8C788CD7-C32C-8341-9EF5-917BA10877AD}" srcOrd="1" destOrd="0" presId="urn:microsoft.com/office/officeart/2005/8/layout/hChevron3"/>
    <dgm:cxn modelId="{911BE12A-AFB8-E541-AD93-B21A6BF322EA}" type="presParOf" srcId="{1FB01AC6-667B-8F4F-ABE0-CB046247AA72}" destId="{EDCF812F-83BF-BF4A-8AB2-258B16BC15FD}" srcOrd="2" destOrd="0" presId="urn:microsoft.com/office/officeart/2005/8/layout/hChevron3"/>
    <dgm:cxn modelId="{C0FBD069-0741-0240-AFFC-EE10A831ACA3}" type="presParOf" srcId="{1FB01AC6-667B-8F4F-ABE0-CB046247AA72}" destId="{FA70D754-4ED3-E84A-863D-54D6EE95B63A}" srcOrd="3" destOrd="0" presId="urn:microsoft.com/office/officeart/2005/8/layout/hChevron3"/>
    <dgm:cxn modelId="{625A737B-6D69-874E-9550-3F417CB15E85}" type="presParOf" srcId="{1FB01AC6-667B-8F4F-ABE0-CB046247AA72}" destId="{098BE06F-BD68-554B-A21F-58871DFB00C0}" srcOrd="4"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pPr algn="l"/>
          <a:r>
            <a:rPr lang="en-US" sz="2400" b="1" dirty="0"/>
            <a:t>Listen to lecture</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C4F4127F-033E-E642-9973-8577D3FCBA94}">
      <dgm:prSet phldrT="[Text]" custT="1"/>
      <dgm:spPr/>
      <dgm:t>
        <a:bodyPr/>
        <a:lstStyle/>
        <a:p>
          <a:r>
            <a:rPr lang="en-US" sz="2400" b="1" dirty="0"/>
            <a:t>Watch a video</a:t>
          </a:r>
        </a:p>
      </dgm:t>
    </dgm:pt>
    <dgm:pt modelId="{0DDB5C52-5780-1741-8A5D-C7082EB1202F}" type="parTrans" cxnId="{67E9D604-C115-6940-BC3E-D1524E33C46E}">
      <dgm:prSet/>
      <dgm:spPr/>
      <dgm:t>
        <a:bodyPr/>
        <a:lstStyle/>
        <a:p>
          <a:endParaRPr lang="en-US" sz="2400" b="1"/>
        </a:p>
      </dgm:t>
    </dgm:pt>
    <dgm:pt modelId="{A6C0F000-DA89-3E4A-8ED9-08F2C907B7A2}" type="sibTrans" cxnId="{67E9D604-C115-6940-BC3E-D1524E33C46E}">
      <dgm:prSet/>
      <dgm:spPr/>
      <dgm:t>
        <a:bodyPr/>
        <a:lstStyle/>
        <a:p>
          <a:endParaRPr lang="en-US" sz="2400" b="1"/>
        </a:p>
      </dgm:t>
    </dgm:pt>
    <dgm:pt modelId="{D7E575FF-4854-AE46-A6AC-3B1734EB13A1}">
      <dgm:prSet phldrT="[Text]" custT="1"/>
      <dgm:spPr/>
      <dgm:t>
        <a:bodyPr/>
        <a:lstStyle/>
        <a:p>
          <a:pPr algn="r"/>
          <a:r>
            <a:rPr lang="en-US" sz="2400" b="1" dirty="0"/>
            <a:t>Read</a:t>
          </a:r>
        </a:p>
      </dgm:t>
    </dgm:pt>
    <dgm:pt modelId="{22970044-AD26-F846-8079-A70C1B4E2BE2}" type="parTrans" cxnId="{FD16A213-4B83-6F46-9C3E-A41FF1A502B3}">
      <dgm:prSet/>
      <dgm:spPr/>
      <dgm:t>
        <a:bodyPr/>
        <a:lstStyle/>
        <a:p>
          <a:endParaRPr lang="en-US"/>
        </a:p>
      </dgm:t>
    </dgm:pt>
    <dgm:pt modelId="{1DFC45A6-960B-E440-A901-59AD9E86C73C}" type="sibTrans" cxnId="{FD16A213-4B83-6F46-9C3E-A41FF1A502B3}">
      <dgm:prSet/>
      <dgm:spPr/>
      <dgm:t>
        <a:bodyPr/>
        <a:lstStyle/>
        <a:p>
          <a:endParaRPr lang="en-US"/>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3">
        <dgm:presLayoutVars>
          <dgm:bulletEnabled val="1"/>
        </dgm:presLayoutVars>
      </dgm:prSet>
      <dgm:spPr/>
    </dgm:pt>
    <dgm:pt modelId="{8C788CD7-C32C-8341-9EF5-917BA10877AD}" type="pres">
      <dgm:prSet presAssocID="{99DFE2A7-1044-4145-82C8-9257351049BF}" presName="parSpace" presStyleCnt="0"/>
      <dgm:spPr/>
    </dgm:pt>
    <dgm:pt modelId="{BF501D5B-5596-1E44-A79C-B33D6B1EEC6A}" type="pres">
      <dgm:prSet presAssocID="{C4F4127F-033E-E642-9973-8577D3FCBA94}" presName="parTxOnly" presStyleLbl="node1" presStyleIdx="1" presStyleCnt="3">
        <dgm:presLayoutVars>
          <dgm:bulletEnabled val="1"/>
        </dgm:presLayoutVars>
      </dgm:prSet>
      <dgm:spPr/>
    </dgm:pt>
    <dgm:pt modelId="{D7B840F3-AA7F-2A48-AC8E-31D3F91FA307}" type="pres">
      <dgm:prSet presAssocID="{A6C0F000-DA89-3E4A-8ED9-08F2C907B7A2}" presName="parSpace" presStyleCnt="0"/>
      <dgm:spPr/>
    </dgm:pt>
    <dgm:pt modelId="{99002296-71A1-5C4B-B251-7A806B38E939}" type="pres">
      <dgm:prSet presAssocID="{D7E575FF-4854-AE46-A6AC-3B1734EB13A1}" presName="parTxOnly" presStyleLbl="node1" presStyleIdx="2" presStyleCnt="3">
        <dgm:presLayoutVars>
          <dgm:bulletEnabled val="1"/>
        </dgm:presLayoutVars>
      </dgm:prSet>
      <dgm:spPr/>
    </dgm:pt>
  </dgm:ptLst>
  <dgm:cxnLst>
    <dgm:cxn modelId="{67E9D604-C115-6940-BC3E-D1524E33C46E}" srcId="{48FCF961-38B9-C04E-A705-9505185F04A1}" destId="{C4F4127F-033E-E642-9973-8577D3FCBA94}" srcOrd="1" destOrd="0" parTransId="{0DDB5C52-5780-1741-8A5D-C7082EB1202F}" sibTransId="{A6C0F000-DA89-3E4A-8ED9-08F2C907B7A2}"/>
    <dgm:cxn modelId="{FD16A213-4B83-6F46-9C3E-A41FF1A502B3}" srcId="{48FCF961-38B9-C04E-A705-9505185F04A1}" destId="{D7E575FF-4854-AE46-A6AC-3B1734EB13A1}" srcOrd="2" destOrd="0" parTransId="{22970044-AD26-F846-8079-A70C1B4E2BE2}" sibTransId="{1DFC45A6-960B-E440-A901-59AD9E86C73C}"/>
    <dgm:cxn modelId="{2DF7B113-DAFD-1844-84E9-43866B4826C3}" type="presOf" srcId="{D7E575FF-4854-AE46-A6AC-3B1734EB13A1}" destId="{99002296-71A1-5C4B-B251-7A806B38E939}" srcOrd="0" destOrd="0" presId="urn:microsoft.com/office/officeart/2005/8/layout/hChevron3"/>
    <dgm:cxn modelId="{48D06625-810A-3F4D-8BE9-5652BDD50188}" type="presOf" srcId="{C4F4127F-033E-E642-9973-8577D3FCBA94}" destId="{BF501D5B-5596-1E44-A79C-B33D6B1EEC6A}" srcOrd="0" destOrd="0" presId="urn:microsoft.com/office/officeart/2005/8/layout/hChevron3"/>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 modelId="{0198EF2F-FE9E-344A-A129-AB7E3B2A2697}" type="presParOf" srcId="{1FB01AC6-667B-8F4F-ABE0-CB046247AA72}" destId="{8C788CD7-C32C-8341-9EF5-917BA10877AD}" srcOrd="1" destOrd="0" presId="urn:microsoft.com/office/officeart/2005/8/layout/hChevron3"/>
    <dgm:cxn modelId="{A282B36B-ECA3-384D-BCE0-B7569909055D}" type="presParOf" srcId="{1FB01AC6-667B-8F4F-ABE0-CB046247AA72}" destId="{BF501D5B-5596-1E44-A79C-B33D6B1EEC6A}" srcOrd="2" destOrd="0" presId="urn:microsoft.com/office/officeart/2005/8/layout/hChevron3"/>
    <dgm:cxn modelId="{3121D342-AA93-514F-91B0-2A9FFA90EE1D}" type="presParOf" srcId="{1FB01AC6-667B-8F4F-ABE0-CB046247AA72}" destId="{D7B840F3-AA7F-2A48-AC8E-31D3F91FA307}" srcOrd="3" destOrd="0" presId="urn:microsoft.com/office/officeart/2005/8/layout/hChevron3"/>
    <dgm:cxn modelId="{66500B3A-CABC-AD48-9C49-D82BDB69D3C3}" type="presParOf" srcId="{1FB01AC6-667B-8F4F-ABE0-CB046247AA72}" destId="{99002296-71A1-5C4B-B251-7A806B38E939}"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pPr algn="l"/>
          <a:r>
            <a:rPr lang="en-US" sz="2400" b="1" dirty="0"/>
            <a:t>Watch someone else</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C4F4127F-033E-E642-9973-8577D3FCBA94}">
      <dgm:prSet phldrT="[Text]" custT="1"/>
      <dgm:spPr/>
      <dgm:t>
        <a:bodyPr/>
        <a:lstStyle/>
        <a:p>
          <a:pPr algn="r"/>
          <a:r>
            <a:rPr lang="en-US" sz="2400" b="1" dirty="0"/>
            <a:t>Repeated practice</a:t>
          </a:r>
        </a:p>
      </dgm:t>
    </dgm:pt>
    <dgm:pt modelId="{0DDB5C52-5780-1741-8A5D-C7082EB1202F}" type="parTrans" cxnId="{67E9D604-C115-6940-BC3E-D1524E33C46E}">
      <dgm:prSet/>
      <dgm:spPr/>
      <dgm:t>
        <a:bodyPr/>
        <a:lstStyle/>
        <a:p>
          <a:endParaRPr lang="en-US" sz="2400" b="1"/>
        </a:p>
      </dgm:t>
    </dgm:pt>
    <dgm:pt modelId="{A6C0F000-DA89-3E4A-8ED9-08F2C907B7A2}" type="sibTrans" cxnId="{67E9D604-C115-6940-BC3E-D1524E33C46E}">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2">
        <dgm:presLayoutVars>
          <dgm:bulletEnabled val="1"/>
        </dgm:presLayoutVars>
      </dgm:prSet>
      <dgm:spPr/>
    </dgm:pt>
    <dgm:pt modelId="{8C788CD7-C32C-8341-9EF5-917BA10877AD}" type="pres">
      <dgm:prSet presAssocID="{99DFE2A7-1044-4145-82C8-9257351049BF}" presName="parSpace" presStyleCnt="0"/>
      <dgm:spPr/>
    </dgm:pt>
    <dgm:pt modelId="{BF501D5B-5596-1E44-A79C-B33D6B1EEC6A}" type="pres">
      <dgm:prSet presAssocID="{C4F4127F-033E-E642-9973-8577D3FCBA94}" presName="parTxOnly" presStyleLbl="node1" presStyleIdx="1" presStyleCnt="2">
        <dgm:presLayoutVars>
          <dgm:bulletEnabled val="1"/>
        </dgm:presLayoutVars>
      </dgm:prSet>
      <dgm:spPr/>
    </dgm:pt>
  </dgm:ptLst>
  <dgm:cxnLst>
    <dgm:cxn modelId="{67E9D604-C115-6940-BC3E-D1524E33C46E}" srcId="{48FCF961-38B9-C04E-A705-9505185F04A1}" destId="{C4F4127F-033E-E642-9973-8577D3FCBA94}" srcOrd="1" destOrd="0" parTransId="{0DDB5C52-5780-1741-8A5D-C7082EB1202F}" sibTransId="{A6C0F000-DA89-3E4A-8ED9-08F2C907B7A2}"/>
    <dgm:cxn modelId="{48D06625-810A-3F4D-8BE9-5652BDD50188}" type="presOf" srcId="{C4F4127F-033E-E642-9973-8577D3FCBA94}" destId="{BF501D5B-5596-1E44-A79C-B33D6B1EEC6A}" srcOrd="0" destOrd="0" presId="urn:microsoft.com/office/officeart/2005/8/layout/hChevron3"/>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 modelId="{0198EF2F-FE9E-344A-A129-AB7E3B2A2697}" type="presParOf" srcId="{1FB01AC6-667B-8F4F-ABE0-CB046247AA72}" destId="{8C788CD7-C32C-8341-9EF5-917BA10877AD}" srcOrd="1" destOrd="0" presId="urn:microsoft.com/office/officeart/2005/8/layout/hChevron3"/>
    <dgm:cxn modelId="{A282B36B-ECA3-384D-BCE0-B7569909055D}" type="presParOf" srcId="{1FB01AC6-667B-8F4F-ABE0-CB046247AA72}" destId="{BF501D5B-5596-1E44-A79C-B33D6B1EEC6A}" srcOrd="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pPr algn="l"/>
          <a:r>
            <a:rPr lang="en-US" sz="2400" b="1" dirty="0"/>
            <a:t>Quickly, then move on</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D0240DA6-8EFF-F44F-A2C0-FDEE4640CEFC}">
      <dgm:prSet phldrT="[Text]" custT="1"/>
      <dgm:spPr/>
      <dgm:t>
        <a:bodyPr/>
        <a:lstStyle/>
        <a:p>
          <a:pPr algn="r"/>
          <a:r>
            <a:rPr lang="en-US" sz="2400" b="1" dirty="0"/>
            <a:t>Methodically, with time</a:t>
          </a:r>
        </a:p>
      </dgm:t>
    </dgm:pt>
    <dgm:pt modelId="{6D70CE7A-422E-B34C-8713-C20F42C30A75}" type="parTrans" cxnId="{BD691E2F-D54A-7B45-8B1F-2BEE47E828AF}">
      <dgm:prSet/>
      <dgm:spPr/>
      <dgm:t>
        <a:bodyPr/>
        <a:lstStyle/>
        <a:p>
          <a:endParaRPr lang="en-US"/>
        </a:p>
      </dgm:t>
    </dgm:pt>
    <dgm:pt modelId="{8867C803-0FAA-1246-9E09-E72C1E8180D8}" type="sibTrans" cxnId="{BD691E2F-D54A-7B45-8B1F-2BEE47E828AF}">
      <dgm:prSet/>
      <dgm:spPr/>
      <dgm:t>
        <a:bodyPr/>
        <a:lstStyle/>
        <a:p>
          <a:endParaRPr lang="en-US"/>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2">
        <dgm:presLayoutVars>
          <dgm:bulletEnabled val="1"/>
        </dgm:presLayoutVars>
      </dgm:prSet>
      <dgm:spPr/>
    </dgm:pt>
    <dgm:pt modelId="{8C788CD7-C32C-8341-9EF5-917BA10877AD}" type="pres">
      <dgm:prSet presAssocID="{99DFE2A7-1044-4145-82C8-9257351049BF}" presName="parSpace" presStyleCnt="0"/>
      <dgm:spPr/>
    </dgm:pt>
    <dgm:pt modelId="{EDCF812F-83BF-BF4A-8AB2-258B16BC15FD}" type="pres">
      <dgm:prSet presAssocID="{D0240DA6-8EFF-F44F-A2C0-FDEE4640CEFC}" presName="parTxOnly" presStyleLbl="node1" presStyleIdx="1" presStyleCnt="2">
        <dgm:presLayoutVars>
          <dgm:bulletEnabled val="1"/>
        </dgm:presLayoutVars>
      </dgm:prSet>
      <dgm:spPr/>
    </dgm:pt>
  </dgm:ptLst>
  <dgm:cxnLst>
    <dgm:cxn modelId="{BD691E2F-D54A-7B45-8B1F-2BEE47E828AF}" srcId="{48FCF961-38B9-C04E-A705-9505185F04A1}" destId="{D0240DA6-8EFF-F44F-A2C0-FDEE4640CEFC}" srcOrd="1" destOrd="0" parTransId="{6D70CE7A-422E-B34C-8713-C20F42C30A75}" sibTransId="{8867C803-0FAA-1246-9E09-E72C1E8180D8}"/>
    <dgm:cxn modelId="{AF42C03E-B9D3-FE4F-9AC4-1A2892B46370}" type="presOf" srcId="{48FCF961-38B9-C04E-A705-9505185F04A1}" destId="{1FB01AC6-667B-8F4F-ABE0-CB046247AA72}" srcOrd="0" destOrd="0" presId="urn:microsoft.com/office/officeart/2005/8/layout/hChevron3"/>
    <dgm:cxn modelId="{384B77A0-3042-0548-9F59-44CCA30C3671}" type="presOf" srcId="{D0240DA6-8EFF-F44F-A2C0-FDEE4640CEFC}" destId="{EDCF812F-83BF-BF4A-8AB2-258B16BC15FD}"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 modelId="{0198EF2F-FE9E-344A-A129-AB7E3B2A2697}" type="presParOf" srcId="{1FB01AC6-667B-8F4F-ABE0-CB046247AA72}" destId="{8C788CD7-C32C-8341-9EF5-917BA10877AD}" srcOrd="1" destOrd="0" presId="urn:microsoft.com/office/officeart/2005/8/layout/hChevron3"/>
    <dgm:cxn modelId="{911BE12A-AFB8-E541-AD93-B21A6BF322EA}" type="presParOf" srcId="{1FB01AC6-667B-8F4F-ABE0-CB046247AA72}" destId="{EDCF812F-83BF-BF4A-8AB2-258B16BC15FD}" srcOrd="2"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C25D05-143C-B443-8BC1-8CC1213A2968}" type="doc">
      <dgm:prSet loTypeId="urn:microsoft.com/office/officeart/2005/8/layout/default" loCatId="process" qsTypeId="urn:microsoft.com/office/officeart/2005/8/quickstyle/simple1" qsCatId="simple" csTypeId="urn:microsoft.com/office/officeart/2005/8/colors/accent0_2" csCatId="mainScheme" phldr="1"/>
      <dgm:spPr/>
      <dgm:t>
        <a:bodyPr/>
        <a:lstStyle/>
        <a:p>
          <a:endParaRPr lang="en-US"/>
        </a:p>
      </dgm:t>
    </dgm:pt>
    <dgm:pt modelId="{D526CAA0-DAAC-8445-837C-9D768DE62E25}">
      <dgm:prSet custT="1"/>
      <dgm:spPr/>
      <dgm:t>
        <a:bodyPr/>
        <a:lstStyle/>
        <a:p>
          <a:pPr algn="ctr"/>
          <a:r>
            <a:rPr lang="en-US" sz="1600" b="1" dirty="0">
              <a:latin typeface="Century Gothic" panose="020B0502020202020204" pitchFamily="34" charset="0"/>
            </a:rPr>
            <a:t>Used View Options, Annotate, Text</a:t>
          </a:r>
        </a:p>
      </dgm:t>
    </dgm:pt>
    <dgm:pt modelId="{2C0220F5-22C3-644F-A445-C1FF81A45FC9}" type="parTrans" cxnId="{4182D4AC-3C0E-0742-B8E8-B2C6856B75E1}">
      <dgm:prSet/>
      <dgm:spPr/>
      <dgm:t>
        <a:bodyPr/>
        <a:lstStyle/>
        <a:p>
          <a:pPr algn="ctr"/>
          <a:endParaRPr lang="en-US" sz="1200" b="1">
            <a:latin typeface="Century Gothic" panose="020B0502020202020204" pitchFamily="34" charset="0"/>
          </a:endParaRPr>
        </a:p>
      </dgm:t>
    </dgm:pt>
    <dgm:pt modelId="{1DE974B2-5113-854B-A02F-D605FF443C36}" type="sibTrans" cxnId="{4182D4AC-3C0E-0742-B8E8-B2C6856B75E1}">
      <dgm:prSet/>
      <dgm:spPr/>
      <dgm:t>
        <a:bodyPr/>
        <a:lstStyle/>
        <a:p>
          <a:pPr algn="ctr"/>
          <a:endParaRPr lang="en-US" sz="1200" b="1">
            <a:latin typeface="Century Gothic" panose="020B0502020202020204" pitchFamily="34" charset="0"/>
          </a:endParaRPr>
        </a:p>
      </dgm:t>
    </dgm:pt>
    <dgm:pt modelId="{7EBA4D67-275B-8A4F-BBA9-01BA5A7C20D2}">
      <dgm:prSet custT="1"/>
      <dgm:spPr/>
      <dgm:t>
        <a:bodyPr/>
        <a:lstStyle/>
        <a:p>
          <a:pPr algn="ctr"/>
          <a:r>
            <a:rPr lang="en-US" sz="1600" b="1" dirty="0">
              <a:latin typeface="Century Gothic" panose="020B0502020202020204" pitchFamily="34" charset="0"/>
            </a:rPr>
            <a:t>Produced a class</a:t>
          </a:r>
        </a:p>
      </dgm:t>
    </dgm:pt>
    <dgm:pt modelId="{CB550768-BE65-E348-8645-FB3CC551A9E5}" type="parTrans" cxnId="{88114410-2A9C-224C-A353-FAA75B79D569}">
      <dgm:prSet/>
      <dgm:spPr/>
      <dgm:t>
        <a:bodyPr/>
        <a:lstStyle/>
        <a:p>
          <a:pPr algn="ctr"/>
          <a:endParaRPr lang="en-US" sz="1200" b="1">
            <a:latin typeface="Century Gothic" panose="020B0502020202020204" pitchFamily="34" charset="0"/>
          </a:endParaRPr>
        </a:p>
      </dgm:t>
    </dgm:pt>
    <dgm:pt modelId="{91665129-40E6-5D4A-A857-64E4566B98EF}" type="sibTrans" cxnId="{88114410-2A9C-224C-A353-FAA75B79D569}">
      <dgm:prSet/>
      <dgm:spPr/>
      <dgm:t>
        <a:bodyPr/>
        <a:lstStyle/>
        <a:p>
          <a:pPr algn="ctr"/>
          <a:endParaRPr lang="en-US" sz="1200" b="1">
            <a:latin typeface="Century Gothic" panose="020B0502020202020204" pitchFamily="34" charset="0"/>
          </a:endParaRPr>
        </a:p>
      </dgm:t>
    </dgm:pt>
    <dgm:pt modelId="{FCC97984-8C8F-3D40-A247-B7EC4024946D}">
      <dgm:prSet custT="1"/>
      <dgm:spPr/>
      <dgm:t>
        <a:bodyPr/>
        <a:lstStyle/>
        <a:p>
          <a:pPr algn="ctr"/>
          <a:r>
            <a:rPr lang="en-US" sz="1600" b="1" dirty="0">
              <a:latin typeface="Century Gothic" panose="020B0502020202020204" pitchFamily="34" charset="0"/>
            </a:rPr>
            <a:t>Cried</a:t>
          </a:r>
        </a:p>
      </dgm:t>
    </dgm:pt>
    <dgm:pt modelId="{71947691-BC17-FD44-90DE-CEC334C9D8A6}" type="parTrans" cxnId="{04915B6F-D699-7F43-B60C-BCFF709BBF39}">
      <dgm:prSet/>
      <dgm:spPr/>
      <dgm:t>
        <a:bodyPr/>
        <a:lstStyle/>
        <a:p>
          <a:pPr algn="ctr"/>
          <a:endParaRPr lang="en-US" sz="1200" b="1">
            <a:latin typeface="Century Gothic" panose="020B0502020202020204" pitchFamily="34" charset="0"/>
          </a:endParaRPr>
        </a:p>
      </dgm:t>
    </dgm:pt>
    <dgm:pt modelId="{B1EF8F51-1115-3247-84B5-FFDDE8958808}" type="sibTrans" cxnId="{04915B6F-D699-7F43-B60C-BCFF709BBF39}">
      <dgm:prSet/>
      <dgm:spPr/>
      <dgm:t>
        <a:bodyPr/>
        <a:lstStyle/>
        <a:p>
          <a:pPr algn="ctr"/>
          <a:endParaRPr lang="en-US" sz="1200" b="1">
            <a:latin typeface="Century Gothic" panose="020B0502020202020204" pitchFamily="34" charset="0"/>
          </a:endParaRPr>
        </a:p>
      </dgm:t>
    </dgm:pt>
    <dgm:pt modelId="{D766976B-8F35-F149-B218-3F40E4F2165F}">
      <dgm:prSet custT="1"/>
      <dgm:spPr/>
      <dgm:t>
        <a:bodyPr/>
        <a:lstStyle/>
        <a:p>
          <a:pPr algn="ctr"/>
          <a:r>
            <a:rPr lang="en-US" sz="1600" b="1" dirty="0">
              <a:latin typeface="Century Gothic" panose="020B0502020202020204" pitchFamily="34" charset="0"/>
            </a:rPr>
            <a:t>Read news at 2AM</a:t>
          </a:r>
        </a:p>
      </dgm:t>
    </dgm:pt>
    <dgm:pt modelId="{D0CB4273-4055-B84F-B80E-61871D3964EB}" type="parTrans" cxnId="{58413C83-11E9-754E-B85C-C47FFEE5EF8D}">
      <dgm:prSet/>
      <dgm:spPr/>
      <dgm:t>
        <a:bodyPr/>
        <a:lstStyle/>
        <a:p>
          <a:pPr algn="ctr"/>
          <a:endParaRPr lang="en-US" sz="1200" b="1">
            <a:latin typeface="Century Gothic" panose="020B0502020202020204" pitchFamily="34" charset="0"/>
          </a:endParaRPr>
        </a:p>
      </dgm:t>
    </dgm:pt>
    <dgm:pt modelId="{63C6AA8E-2679-CA43-8C5C-F5AD5208138B}" type="sibTrans" cxnId="{58413C83-11E9-754E-B85C-C47FFEE5EF8D}">
      <dgm:prSet/>
      <dgm:spPr/>
      <dgm:t>
        <a:bodyPr/>
        <a:lstStyle/>
        <a:p>
          <a:pPr algn="ctr"/>
          <a:endParaRPr lang="en-US" sz="1200" b="1">
            <a:latin typeface="Century Gothic" panose="020B0502020202020204" pitchFamily="34" charset="0"/>
          </a:endParaRPr>
        </a:p>
      </dgm:t>
    </dgm:pt>
    <dgm:pt modelId="{8EC672B1-57E7-2849-9ABA-71B51B57954F}">
      <dgm:prSet custT="1"/>
      <dgm:spPr/>
      <dgm:t>
        <a:bodyPr/>
        <a:lstStyle/>
        <a:p>
          <a:pPr algn="ctr"/>
          <a:r>
            <a:rPr lang="en-US" sz="1600" b="1" dirty="0">
              <a:latin typeface="Century Gothic" panose="020B0502020202020204" pitchFamily="34" charset="0"/>
            </a:rPr>
            <a:t>Arrived late to a virtual meeting.</a:t>
          </a:r>
        </a:p>
      </dgm:t>
    </dgm:pt>
    <dgm:pt modelId="{338F77F0-D293-944C-A878-E562F35CA200}" type="parTrans" cxnId="{451E37FD-FA76-D040-AA34-3896B18BF7C1}">
      <dgm:prSet/>
      <dgm:spPr/>
      <dgm:t>
        <a:bodyPr/>
        <a:lstStyle/>
        <a:p>
          <a:pPr algn="ctr"/>
          <a:endParaRPr lang="en-US" sz="1200" b="1">
            <a:latin typeface="Century Gothic" panose="020B0502020202020204" pitchFamily="34" charset="0"/>
          </a:endParaRPr>
        </a:p>
      </dgm:t>
    </dgm:pt>
    <dgm:pt modelId="{FD09D773-0A23-804B-AC31-BCB311314EEC}" type="sibTrans" cxnId="{451E37FD-FA76-D040-AA34-3896B18BF7C1}">
      <dgm:prSet/>
      <dgm:spPr/>
      <dgm:t>
        <a:bodyPr/>
        <a:lstStyle/>
        <a:p>
          <a:pPr algn="ctr"/>
          <a:endParaRPr lang="en-US" sz="1200" b="1">
            <a:latin typeface="Century Gothic" panose="020B0502020202020204" pitchFamily="34" charset="0"/>
          </a:endParaRPr>
        </a:p>
      </dgm:t>
    </dgm:pt>
    <dgm:pt modelId="{35CB1FD3-EFAB-C246-A519-D7A694002BDB}">
      <dgm:prSet custT="1"/>
      <dgm:spPr/>
      <dgm:t>
        <a:bodyPr/>
        <a:lstStyle/>
        <a:p>
          <a:pPr algn="ctr"/>
          <a:r>
            <a:rPr lang="en-US" sz="1600" b="1" dirty="0">
              <a:latin typeface="Century Gothic" panose="020B0502020202020204" pitchFamily="34" charset="0"/>
            </a:rPr>
            <a:t>Lost internet during a meeting</a:t>
          </a:r>
        </a:p>
      </dgm:t>
    </dgm:pt>
    <dgm:pt modelId="{4BA2F81A-C2D6-4740-AAF4-4DFE9471EDEE}" type="parTrans" cxnId="{80E8CC3D-C30A-8140-A5E9-6CD73FE73BB1}">
      <dgm:prSet/>
      <dgm:spPr/>
      <dgm:t>
        <a:bodyPr/>
        <a:lstStyle/>
        <a:p>
          <a:pPr algn="ctr"/>
          <a:endParaRPr lang="en-US" sz="1200" b="1">
            <a:latin typeface="Century Gothic" panose="020B0502020202020204" pitchFamily="34" charset="0"/>
          </a:endParaRPr>
        </a:p>
      </dgm:t>
    </dgm:pt>
    <dgm:pt modelId="{8FC3D753-32CF-6545-A887-8F48D4C825D7}" type="sibTrans" cxnId="{80E8CC3D-C30A-8140-A5E9-6CD73FE73BB1}">
      <dgm:prSet/>
      <dgm:spPr/>
      <dgm:t>
        <a:bodyPr/>
        <a:lstStyle/>
        <a:p>
          <a:pPr algn="ctr"/>
          <a:endParaRPr lang="en-US" sz="1200" b="1">
            <a:latin typeface="Century Gothic" panose="020B0502020202020204" pitchFamily="34" charset="0"/>
          </a:endParaRPr>
        </a:p>
      </dgm:t>
    </dgm:pt>
    <dgm:pt modelId="{3C37AC87-BD48-0A4D-B1ED-826BEBEF2E12}">
      <dgm:prSet custT="1"/>
      <dgm:spPr/>
      <dgm:t>
        <a:bodyPr/>
        <a:lstStyle/>
        <a:p>
          <a:pPr algn="ctr"/>
          <a:r>
            <a:rPr lang="en-US" sz="1600" b="1" dirty="0">
              <a:latin typeface="Century Gothic" panose="020B0502020202020204" pitchFamily="34" charset="0"/>
            </a:rPr>
            <a:t>Left dishes in the sink over night</a:t>
          </a:r>
        </a:p>
      </dgm:t>
    </dgm:pt>
    <dgm:pt modelId="{841D8FBE-5906-8D4F-BF7E-F85711A2494B}" type="parTrans" cxnId="{3111FB45-12F1-8448-A554-C55EA141B334}">
      <dgm:prSet/>
      <dgm:spPr/>
      <dgm:t>
        <a:bodyPr/>
        <a:lstStyle/>
        <a:p>
          <a:pPr algn="ctr"/>
          <a:endParaRPr lang="en-US" sz="1200" b="1">
            <a:latin typeface="Century Gothic" panose="020B0502020202020204" pitchFamily="34" charset="0"/>
          </a:endParaRPr>
        </a:p>
      </dgm:t>
    </dgm:pt>
    <dgm:pt modelId="{C8C3440D-66D9-3645-B08B-7ECF794AB20C}" type="sibTrans" cxnId="{3111FB45-12F1-8448-A554-C55EA141B334}">
      <dgm:prSet/>
      <dgm:spPr/>
      <dgm:t>
        <a:bodyPr/>
        <a:lstStyle/>
        <a:p>
          <a:pPr algn="ctr"/>
          <a:endParaRPr lang="en-US" sz="1200" b="1">
            <a:latin typeface="Century Gothic" panose="020B0502020202020204" pitchFamily="34" charset="0"/>
          </a:endParaRPr>
        </a:p>
      </dgm:t>
    </dgm:pt>
    <dgm:pt modelId="{4D807D20-FC22-2148-8B15-3ECFE6D79247}">
      <dgm:prSet custT="1"/>
      <dgm:spPr/>
      <dgm:t>
        <a:bodyPr/>
        <a:lstStyle/>
        <a:p>
          <a:pPr algn="ctr"/>
          <a:r>
            <a:rPr lang="en-US" sz="1600" b="1" dirty="0">
              <a:latin typeface="Century Gothic" panose="020B0502020202020204" pitchFamily="34" charset="0"/>
            </a:rPr>
            <a:t>Missed coworkers quirky ways</a:t>
          </a:r>
        </a:p>
      </dgm:t>
    </dgm:pt>
    <dgm:pt modelId="{EFB8DCF7-D3AE-0A4F-9719-7AD12EBA1C27}" type="parTrans" cxnId="{7F38E961-F6A8-AE4C-8E13-3650DD7753CF}">
      <dgm:prSet/>
      <dgm:spPr/>
      <dgm:t>
        <a:bodyPr/>
        <a:lstStyle/>
        <a:p>
          <a:pPr algn="ctr"/>
          <a:endParaRPr lang="en-US" sz="1200" b="1">
            <a:latin typeface="Century Gothic" panose="020B0502020202020204" pitchFamily="34" charset="0"/>
          </a:endParaRPr>
        </a:p>
      </dgm:t>
    </dgm:pt>
    <dgm:pt modelId="{94A7D8D7-E3BC-214B-8C35-103601684CB9}" type="sibTrans" cxnId="{7F38E961-F6A8-AE4C-8E13-3650DD7753CF}">
      <dgm:prSet/>
      <dgm:spPr/>
      <dgm:t>
        <a:bodyPr/>
        <a:lstStyle/>
        <a:p>
          <a:pPr algn="ctr"/>
          <a:endParaRPr lang="en-US" sz="1200" b="1">
            <a:latin typeface="Century Gothic" panose="020B0502020202020204" pitchFamily="34" charset="0"/>
          </a:endParaRPr>
        </a:p>
      </dgm:t>
    </dgm:pt>
    <dgm:pt modelId="{A56AAABC-B7F8-7B42-9A75-1F52C3B5641C}">
      <dgm:prSet custT="1"/>
      <dgm:spPr/>
      <dgm:t>
        <a:bodyPr/>
        <a:lstStyle/>
        <a:p>
          <a:pPr algn="ctr"/>
          <a:r>
            <a:rPr lang="en-US" sz="1600" b="1">
              <a:latin typeface="Century Gothic" panose="020B0502020202020204" pitchFamily="34" charset="0"/>
            </a:rPr>
            <a:t>Took a daytime nap</a:t>
          </a:r>
          <a:endParaRPr lang="en-US" sz="1600" b="1" dirty="0">
            <a:latin typeface="Century Gothic" panose="020B0502020202020204" pitchFamily="34" charset="0"/>
          </a:endParaRPr>
        </a:p>
      </dgm:t>
    </dgm:pt>
    <dgm:pt modelId="{8B5CDA09-9163-0147-9028-32EF31E883CC}" type="parTrans" cxnId="{40D92692-666E-A24B-AE7A-C9426C2FB2F4}">
      <dgm:prSet/>
      <dgm:spPr/>
      <dgm:t>
        <a:bodyPr/>
        <a:lstStyle/>
        <a:p>
          <a:pPr algn="ctr"/>
          <a:endParaRPr lang="en-US" sz="1200" b="1">
            <a:latin typeface="Century Gothic" panose="020B0502020202020204" pitchFamily="34" charset="0"/>
          </a:endParaRPr>
        </a:p>
      </dgm:t>
    </dgm:pt>
    <dgm:pt modelId="{8DF41092-31F9-394D-A8EE-ACDDD836D262}" type="sibTrans" cxnId="{40D92692-666E-A24B-AE7A-C9426C2FB2F4}">
      <dgm:prSet/>
      <dgm:spPr/>
      <dgm:t>
        <a:bodyPr/>
        <a:lstStyle/>
        <a:p>
          <a:pPr algn="ctr"/>
          <a:endParaRPr lang="en-US" sz="1200" b="1">
            <a:latin typeface="Century Gothic" panose="020B0502020202020204" pitchFamily="34" charset="0"/>
          </a:endParaRPr>
        </a:p>
      </dgm:t>
    </dgm:pt>
    <dgm:pt modelId="{9F59FE3B-A7D3-5841-ADDB-EB7B3D016412}" type="pres">
      <dgm:prSet presAssocID="{77C25D05-143C-B443-8BC1-8CC1213A2968}" presName="diagram" presStyleCnt="0">
        <dgm:presLayoutVars>
          <dgm:dir/>
          <dgm:resizeHandles val="exact"/>
        </dgm:presLayoutVars>
      </dgm:prSet>
      <dgm:spPr/>
    </dgm:pt>
    <dgm:pt modelId="{18F2918A-01D4-0347-A213-778CD39A0166}" type="pres">
      <dgm:prSet presAssocID="{35CB1FD3-EFAB-C246-A519-D7A694002BDB}" presName="node" presStyleLbl="node1" presStyleIdx="0" presStyleCnt="9">
        <dgm:presLayoutVars>
          <dgm:bulletEnabled val="1"/>
        </dgm:presLayoutVars>
      </dgm:prSet>
      <dgm:spPr/>
    </dgm:pt>
    <dgm:pt modelId="{A8FEC89D-A89D-E14A-AF2D-E2431728DFB8}" type="pres">
      <dgm:prSet presAssocID="{8FC3D753-32CF-6545-A887-8F48D4C825D7}" presName="sibTrans" presStyleCnt="0"/>
      <dgm:spPr/>
    </dgm:pt>
    <dgm:pt modelId="{FB64CC58-AAE5-4A41-9C48-0117CFB93A7F}" type="pres">
      <dgm:prSet presAssocID="{7EBA4D67-275B-8A4F-BBA9-01BA5A7C20D2}" presName="node" presStyleLbl="node1" presStyleIdx="1" presStyleCnt="9">
        <dgm:presLayoutVars>
          <dgm:bulletEnabled val="1"/>
        </dgm:presLayoutVars>
      </dgm:prSet>
      <dgm:spPr/>
    </dgm:pt>
    <dgm:pt modelId="{A64EB594-B63F-9046-8B8B-2D5976B9D7D9}" type="pres">
      <dgm:prSet presAssocID="{91665129-40E6-5D4A-A857-64E4566B98EF}" presName="sibTrans" presStyleCnt="0"/>
      <dgm:spPr/>
    </dgm:pt>
    <dgm:pt modelId="{DD21D8A6-599E-BE46-B718-6167DC1500D5}" type="pres">
      <dgm:prSet presAssocID="{4D807D20-FC22-2148-8B15-3ECFE6D79247}" presName="node" presStyleLbl="node1" presStyleIdx="2" presStyleCnt="9">
        <dgm:presLayoutVars>
          <dgm:bulletEnabled val="1"/>
        </dgm:presLayoutVars>
      </dgm:prSet>
      <dgm:spPr/>
    </dgm:pt>
    <dgm:pt modelId="{65347E03-6316-F749-AE02-B8150EEEA863}" type="pres">
      <dgm:prSet presAssocID="{94A7D8D7-E3BC-214B-8C35-103601684CB9}" presName="sibTrans" presStyleCnt="0"/>
      <dgm:spPr/>
    </dgm:pt>
    <dgm:pt modelId="{FD6E948F-6121-514D-9132-835863AA639F}" type="pres">
      <dgm:prSet presAssocID="{D766976B-8F35-F149-B218-3F40E4F2165F}" presName="node" presStyleLbl="node1" presStyleIdx="3" presStyleCnt="9">
        <dgm:presLayoutVars>
          <dgm:bulletEnabled val="1"/>
        </dgm:presLayoutVars>
      </dgm:prSet>
      <dgm:spPr/>
    </dgm:pt>
    <dgm:pt modelId="{423BBD37-E5D1-D14C-BDC5-C79D5B1A6154}" type="pres">
      <dgm:prSet presAssocID="{63C6AA8E-2679-CA43-8C5C-F5AD5208138B}" presName="sibTrans" presStyleCnt="0"/>
      <dgm:spPr/>
    </dgm:pt>
    <dgm:pt modelId="{FCD7E16F-E6A4-8741-80E5-0868B535602D}" type="pres">
      <dgm:prSet presAssocID="{D526CAA0-DAAC-8445-837C-9D768DE62E25}" presName="node" presStyleLbl="node1" presStyleIdx="4" presStyleCnt="9">
        <dgm:presLayoutVars>
          <dgm:bulletEnabled val="1"/>
        </dgm:presLayoutVars>
      </dgm:prSet>
      <dgm:spPr/>
    </dgm:pt>
    <dgm:pt modelId="{238C5C9C-A435-9044-A0CD-3187D5208ECD}" type="pres">
      <dgm:prSet presAssocID="{1DE974B2-5113-854B-A02F-D605FF443C36}" presName="sibTrans" presStyleCnt="0"/>
      <dgm:spPr/>
    </dgm:pt>
    <dgm:pt modelId="{6BD12C05-7313-FE41-ABF6-D4976AABD32D}" type="pres">
      <dgm:prSet presAssocID="{3C37AC87-BD48-0A4D-B1ED-826BEBEF2E12}" presName="node" presStyleLbl="node1" presStyleIdx="5" presStyleCnt="9">
        <dgm:presLayoutVars>
          <dgm:bulletEnabled val="1"/>
        </dgm:presLayoutVars>
      </dgm:prSet>
      <dgm:spPr/>
    </dgm:pt>
    <dgm:pt modelId="{FFB01B2D-040A-EA4B-9E21-D6B51387089F}" type="pres">
      <dgm:prSet presAssocID="{C8C3440D-66D9-3645-B08B-7ECF794AB20C}" presName="sibTrans" presStyleCnt="0"/>
      <dgm:spPr/>
    </dgm:pt>
    <dgm:pt modelId="{7725DDDC-F48C-3846-B8F8-43B97817DB53}" type="pres">
      <dgm:prSet presAssocID="{A56AAABC-B7F8-7B42-9A75-1F52C3B5641C}" presName="node" presStyleLbl="node1" presStyleIdx="6" presStyleCnt="9">
        <dgm:presLayoutVars>
          <dgm:bulletEnabled val="1"/>
        </dgm:presLayoutVars>
      </dgm:prSet>
      <dgm:spPr/>
    </dgm:pt>
    <dgm:pt modelId="{601A85BA-73C5-D247-91B2-631FCF3B3599}" type="pres">
      <dgm:prSet presAssocID="{8DF41092-31F9-394D-A8EE-ACDDD836D262}" presName="sibTrans" presStyleCnt="0"/>
      <dgm:spPr/>
    </dgm:pt>
    <dgm:pt modelId="{7775EDD2-F73A-E24D-A2D2-5FABDC0A6C58}" type="pres">
      <dgm:prSet presAssocID="{8EC672B1-57E7-2849-9ABA-71B51B57954F}" presName="node" presStyleLbl="node1" presStyleIdx="7" presStyleCnt="9">
        <dgm:presLayoutVars>
          <dgm:bulletEnabled val="1"/>
        </dgm:presLayoutVars>
      </dgm:prSet>
      <dgm:spPr/>
    </dgm:pt>
    <dgm:pt modelId="{0111BC94-4936-1547-92C1-0CB6AF6C13AE}" type="pres">
      <dgm:prSet presAssocID="{FD09D773-0A23-804B-AC31-BCB311314EEC}" presName="sibTrans" presStyleCnt="0"/>
      <dgm:spPr/>
    </dgm:pt>
    <dgm:pt modelId="{BEBFB2C5-748D-DD43-B3E4-8D57A1736865}" type="pres">
      <dgm:prSet presAssocID="{FCC97984-8C8F-3D40-A247-B7EC4024946D}" presName="node" presStyleLbl="node1" presStyleIdx="8" presStyleCnt="9">
        <dgm:presLayoutVars>
          <dgm:bulletEnabled val="1"/>
        </dgm:presLayoutVars>
      </dgm:prSet>
      <dgm:spPr/>
    </dgm:pt>
  </dgm:ptLst>
  <dgm:cxnLst>
    <dgm:cxn modelId="{88114410-2A9C-224C-A353-FAA75B79D569}" srcId="{77C25D05-143C-B443-8BC1-8CC1213A2968}" destId="{7EBA4D67-275B-8A4F-BBA9-01BA5A7C20D2}" srcOrd="1" destOrd="0" parTransId="{CB550768-BE65-E348-8645-FB3CC551A9E5}" sibTransId="{91665129-40E6-5D4A-A857-64E4566B98EF}"/>
    <dgm:cxn modelId="{E5A2DE22-EA7F-DF41-BA4D-53D05A6EEC1F}" type="presOf" srcId="{D766976B-8F35-F149-B218-3F40E4F2165F}" destId="{FD6E948F-6121-514D-9132-835863AA639F}" srcOrd="0" destOrd="0" presId="urn:microsoft.com/office/officeart/2005/8/layout/default"/>
    <dgm:cxn modelId="{B1CA942C-710A-D747-8E9C-7C6913C3B81B}" type="presOf" srcId="{7EBA4D67-275B-8A4F-BBA9-01BA5A7C20D2}" destId="{FB64CC58-AAE5-4A41-9C48-0117CFB93A7F}" srcOrd="0" destOrd="0" presId="urn:microsoft.com/office/officeart/2005/8/layout/default"/>
    <dgm:cxn modelId="{80E8CC3D-C30A-8140-A5E9-6CD73FE73BB1}" srcId="{77C25D05-143C-B443-8BC1-8CC1213A2968}" destId="{35CB1FD3-EFAB-C246-A519-D7A694002BDB}" srcOrd="0" destOrd="0" parTransId="{4BA2F81A-C2D6-4740-AAF4-4DFE9471EDEE}" sibTransId="{8FC3D753-32CF-6545-A887-8F48D4C825D7}"/>
    <dgm:cxn modelId="{3111FB45-12F1-8448-A554-C55EA141B334}" srcId="{77C25D05-143C-B443-8BC1-8CC1213A2968}" destId="{3C37AC87-BD48-0A4D-B1ED-826BEBEF2E12}" srcOrd="5" destOrd="0" parTransId="{841D8FBE-5906-8D4F-BF7E-F85711A2494B}" sibTransId="{C8C3440D-66D9-3645-B08B-7ECF794AB20C}"/>
    <dgm:cxn modelId="{E460D947-4537-A540-87C6-19C87CF6D65A}" type="presOf" srcId="{3C37AC87-BD48-0A4D-B1ED-826BEBEF2E12}" destId="{6BD12C05-7313-FE41-ABF6-D4976AABD32D}" srcOrd="0" destOrd="0" presId="urn:microsoft.com/office/officeart/2005/8/layout/default"/>
    <dgm:cxn modelId="{7F38E961-F6A8-AE4C-8E13-3650DD7753CF}" srcId="{77C25D05-143C-B443-8BC1-8CC1213A2968}" destId="{4D807D20-FC22-2148-8B15-3ECFE6D79247}" srcOrd="2" destOrd="0" parTransId="{EFB8DCF7-D3AE-0A4F-9719-7AD12EBA1C27}" sibTransId="{94A7D8D7-E3BC-214B-8C35-103601684CB9}"/>
    <dgm:cxn modelId="{04915B6F-D699-7F43-B60C-BCFF709BBF39}" srcId="{77C25D05-143C-B443-8BC1-8CC1213A2968}" destId="{FCC97984-8C8F-3D40-A247-B7EC4024946D}" srcOrd="8" destOrd="0" parTransId="{71947691-BC17-FD44-90DE-CEC334C9D8A6}" sibTransId="{B1EF8F51-1115-3247-84B5-FFDDE8958808}"/>
    <dgm:cxn modelId="{58413C83-11E9-754E-B85C-C47FFEE5EF8D}" srcId="{77C25D05-143C-B443-8BC1-8CC1213A2968}" destId="{D766976B-8F35-F149-B218-3F40E4F2165F}" srcOrd="3" destOrd="0" parTransId="{D0CB4273-4055-B84F-B80E-61871D3964EB}" sibTransId="{63C6AA8E-2679-CA43-8C5C-F5AD5208138B}"/>
    <dgm:cxn modelId="{D872AD88-29B3-4641-8487-8CA833C3E9FE}" type="presOf" srcId="{35CB1FD3-EFAB-C246-A519-D7A694002BDB}" destId="{18F2918A-01D4-0347-A213-778CD39A0166}" srcOrd="0" destOrd="0" presId="urn:microsoft.com/office/officeart/2005/8/layout/default"/>
    <dgm:cxn modelId="{1F235F8F-4C32-564A-9CDF-CB1781546B0E}" type="presOf" srcId="{A56AAABC-B7F8-7B42-9A75-1F52C3B5641C}" destId="{7725DDDC-F48C-3846-B8F8-43B97817DB53}" srcOrd="0" destOrd="0" presId="urn:microsoft.com/office/officeart/2005/8/layout/default"/>
    <dgm:cxn modelId="{40D92692-666E-A24B-AE7A-C9426C2FB2F4}" srcId="{77C25D05-143C-B443-8BC1-8CC1213A2968}" destId="{A56AAABC-B7F8-7B42-9A75-1F52C3B5641C}" srcOrd="6" destOrd="0" parTransId="{8B5CDA09-9163-0147-9028-32EF31E883CC}" sibTransId="{8DF41092-31F9-394D-A8EE-ACDDD836D262}"/>
    <dgm:cxn modelId="{3948C9AA-EFD6-6244-B1E1-DB00B7136728}" type="presOf" srcId="{8EC672B1-57E7-2849-9ABA-71B51B57954F}" destId="{7775EDD2-F73A-E24D-A2D2-5FABDC0A6C58}" srcOrd="0" destOrd="0" presId="urn:microsoft.com/office/officeart/2005/8/layout/default"/>
    <dgm:cxn modelId="{4182D4AC-3C0E-0742-B8E8-B2C6856B75E1}" srcId="{77C25D05-143C-B443-8BC1-8CC1213A2968}" destId="{D526CAA0-DAAC-8445-837C-9D768DE62E25}" srcOrd="4" destOrd="0" parTransId="{2C0220F5-22C3-644F-A445-C1FF81A45FC9}" sibTransId="{1DE974B2-5113-854B-A02F-D605FF443C36}"/>
    <dgm:cxn modelId="{794932DA-4AF2-C141-BC0C-483FC3B2AE26}" type="presOf" srcId="{77C25D05-143C-B443-8BC1-8CC1213A2968}" destId="{9F59FE3B-A7D3-5841-ADDB-EB7B3D016412}" srcOrd="0" destOrd="0" presId="urn:microsoft.com/office/officeart/2005/8/layout/default"/>
    <dgm:cxn modelId="{656934DE-B988-8D46-9A20-E614BE3F9BD0}" type="presOf" srcId="{FCC97984-8C8F-3D40-A247-B7EC4024946D}" destId="{BEBFB2C5-748D-DD43-B3E4-8D57A1736865}" srcOrd="0" destOrd="0" presId="urn:microsoft.com/office/officeart/2005/8/layout/default"/>
    <dgm:cxn modelId="{DBDCFEEE-BD98-D040-8128-5D8205B5262D}" type="presOf" srcId="{D526CAA0-DAAC-8445-837C-9D768DE62E25}" destId="{FCD7E16F-E6A4-8741-80E5-0868B535602D}" srcOrd="0" destOrd="0" presId="urn:microsoft.com/office/officeart/2005/8/layout/default"/>
    <dgm:cxn modelId="{E7F5BCFA-EF73-8845-BDC9-0C1FB9B21488}" type="presOf" srcId="{4D807D20-FC22-2148-8B15-3ECFE6D79247}" destId="{DD21D8A6-599E-BE46-B718-6167DC1500D5}" srcOrd="0" destOrd="0" presId="urn:microsoft.com/office/officeart/2005/8/layout/default"/>
    <dgm:cxn modelId="{451E37FD-FA76-D040-AA34-3896B18BF7C1}" srcId="{77C25D05-143C-B443-8BC1-8CC1213A2968}" destId="{8EC672B1-57E7-2849-9ABA-71B51B57954F}" srcOrd="7" destOrd="0" parTransId="{338F77F0-D293-944C-A878-E562F35CA200}" sibTransId="{FD09D773-0A23-804B-AC31-BCB311314EEC}"/>
    <dgm:cxn modelId="{3D1A81C4-9FAD-B44C-83D1-B025C0F8575E}" type="presParOf" srcId="{9F59FE3B-A7D3-5841-ADDB-EB7B3D016412}" destId="{18F2918A-01D4-0347-A213-778CD39A0166}" srcOrd="0" destOrd="0" presId="urn:microsoft.com/office/officeart/2005/8/layout/default"/>
    <dgm:cxn modelId="{892CFD91-3262-A145-9342-2B4A7644739C}" type="presParOf" srcId="{9F59FE3B-A7D3-5841-ADDB-EB7B3D016412}" destId="{A8FEC89D-A89D-E14A-AF2D-E2431728DFB8}" srcOrd="1" destOrd="0" presId="urn:microsoft.com/office/officeart/2005/8/layout/default"/>
    <dgm:cxn modelId="{C22785F4-E58B-F348-A254-5D73BC7005B8}" type="presParOf" srcId="{9F59FE3B-A7D3-5841-ADDB-EB7B3D016412}" destId="{FB64CC58-AAE5-4A41-9C48-0117CFB93A7F}" srcOrd="2" destOrd="0" presId="urn:microsoft.com/office/officeart/2005/8/layout/default"/>
    <dgm:cxn modelId="{0C620DCC-41B1-C74F-B35B-D357B42CE1D1}" type="presParOf" srcId="{9F59FE3B-A7D3-5841-ADDB-EB7B3D016412}" destId="{A64EB594-B63F-9046-8B8B-2D5976B9D7D9}" srcOrd="3" destOrd="0" presId="urn:microsoft.com/office/officeart/2005/8/layout/default"/>
    <dgm:cxn modelId="{0A1C9B11-C0A6-A947-A13A-49B4728B1C67}" type="presParOf" srcId="{9F59FE3B-A7D3-5841-ADDB-EB7B3D016412}" destId="{DD21D8A6-599E-BE46-B718-6167DC1500D5}" srcOrd="4" destOrd="0" presId="urn:microsoft.com/office/officeart/2005/8/layout/default"/>
    <dgm:cxn modelId="{7784DD68-E28A-FF40-9CD4-93B208ADAC7C}" type="presParOf" srcId="{9F59FE3B-A7D3-5841-ADDB-EB7B3D016412}" destId="{65347E03-6316-F749-AE02-B8150EEEA863}" srcOrd="5" destOrd="0" presId="urn:microsoft.com/office/officeart/2005/8/layout/default"/>
    <dgm:cxn modelId="{9238BBB5-73F5-024B-A286-2E12CA68938F}" type="presParOf" srcId="{9F59FE3B-A7D3-5841-ADDB-EB7B3D016412}" destId="{FD6E948F-6121-514D-9132-835863AA639F}" srcOrd="6" destOrd="0" presId="urn:microsoft.com/office/officeart/2005/8/layout/default"/>
    <dgm:cxn modelId="{2D795366-89C4-A943-B900-75218FB581B6}" type="presParOf" srcId="{9F59FE3B-A7D3-5841-ADDB-EB7B3D016412}" destId="{423BBD37-E5D1-D14C-BDC5-C79D5B1A6154}" srcOrd="7" destOrd="0" presId="urn:microsoft.com/office/officeart/2005/8/layout/default"/>
    <dgm:cxn modelId="{39659277-D07B-ED40-8828-112B7AD161E1}" type="presParOf" srcId="{9F59FE3B-A7D3-5841-ADDB-EB7B3D016412}" destId="{FCD7E16F-E6A4-8741-80E5-0868B535602D}" srcOrd="8" destOrd="0" presId="urn:microsoft.com/office/officeart/2005/8/layout/default"/>
    <dgm:cxn modelId="{20FC59FB-87DC-CE47-BF6C-27C194AFEBC9}" type="presParOf" srcId="{9F59FE3B-A7D3-5841-ADDB-EB7B3D016412}" destId="{238C5C9C-A435-9044-A0CD-3187D5208ECD}" srcOrd="9" destOrd="0" presId="urn:microsoft.com/office/officeart/2005/8/layout/default"/>
    <dgm:cxn modelId="{29B06C0B-8AC4-5D41-9E40-1B5661830604}" type="presParOf" srcId="{9F59FE3B-A7D3-5841-ADDB-EB7B3D016412}" destId="{6BD12C05-7313-FE41-ABF6-D4976AABD32D}" srcOrd="10" destOrd="0" presId="urn:microsoft.com/office/officeart/2005/8/layout/default"/>
    <dgm:cxn modelId="{D508CB14-731D-8240-9A44-711E0CC19340}" type="presParOf" srcId="{9F59FE3B-A7D3-5841-ADDB-EB7B3D016412}" destId="{FFB01B2D-040A-EA4B-9E21-D6B51387089F}" srcOrd="11" destOrd="0" presId="urn:microsoft.com/office/officeart/2005/8/layout/default"/>
    <dgm:cxn modelId="{C9A5CF7B-8F22-2D43-8AC0-7F863CF5690B}" type="presParOf" srcId="{9F59FE3B-A7D3-5841-ADDB-EB7B3D016412}" destId="{7725DDDC-F48C-3846-B8F8-43B97817DB53}" srcOrd="12" destOrd="0" presId="urn:microsoft.com/office/officeart/2005/8/layout/default"/>
    <dgm:cxn modelId="{7084ABEF-844D-A849-B09A-87ABE8AAC799}" type="presParOf" srcId="{9F59FE3B-A7D3-5841-ADDB-EB7B3D016412}" destId="{601A85BA-73C5-D247-91B2-631FCF3B3599}" srcOrd="13" destOrd="0" presId="urn:microsoft.com/office/officeart/2005/8/layout/default"/>
    <dgm:cxn modelId="{48C81874-27A0-3A42-B768-1AC26D1A0ED9}" type="presParOf" srcId="{9F59FE3B-A7D3-5841-ADDB-EB7B3D016412}" destId="{7775EDD2-F73A-E24D-A2D2-5FABDC0A6C58}" srcOrd="14" destOrd="0" presId="urn:microsoft.com/office/officeart/2005/8/layout/default"/>
    <dgm:cxn modelId="{C7164DA4-3A29-BE47-AF4D-0308726C9356}" type="presParOf" srcId="{9F59FE3B-A7D3-5841-ADDB-EB7B3D016412}" destId="{0111BC94-4936-1547-92C1-0CB6AF6C13AE}" srcOrd="15" destOrd="0" presId="urn:microsoft.com/office/officeart/2005/8/layout/default"/>
    <dgm:cxn modelId="{B6F8C1DB-C329-BD4A-8475-D0580D301163}" type="presParOf" srcId="{9F59FE3B-A7D3-5841-ADDB-EB7B3D016412}" destId="{BEBFB2C5-748D-DD43-B3E4-8D57A173686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465C59E7-5F09-EE4D-A08D-A4CD4EA58253}">
      <dgm:prSet custT="1"/>
      <dgm:spPr/>
      <dgm:t>
        <a:bodyPr/>
        <a:lstStyle/>
        <a:p>
          <a:pPr>
            <a:buFont typeface="Symbol" pitchFamily="2" charset="2"/>
            <a:buChar char=""/>
          </a:pPr>
          <a:r>
            <a:rPr lang="en-US" sz="2000" b="0" i="0" u="none" dirty="0"/>
            <a:t>Identify methods to prepare learners.</a:t>
          </a:r>
          <a:endParaRPr lang="en-US" sz="2000" b="0" dirty="0">
            <a:latin typeface="Century Gothic" panose="020B0502020202020204" pitchFamily="34" charset="0"/>
          </a:endParaRPr>
        </a:p>
      </dgm:t>
    </dgm:pt>
    <dgm:pt modelId="{452C28DE-E944-7B42-B757-8264220DA3C4}" type="parTrans" cxnId="{57DC40BA-C61A-B846-9A2E-5C498383327F}">
      <dgm:prSet/>
      <dgm:spPr/>
      <dgm:t>
        <a:bodyPr/>
        <a:lstStyle/>
        <a:p>
          <a:endParaRPr lang="en-US"/>
        </a:p>
      </dgm:t>
    </dgm:pt>
    <dgm:pt modelId="{647497F7-0C40-3047-9AA3-9A2323E33A2D}" type="sibTrans" cxnId="{57DC40BA-C61A-B846-9A2E-5C498383327F}">
      <dgm:prSet phldrT="1" phldr="0"/>
      <dgm:spPr/>
      <dgm:t>
        <a:bodyPr/>
        <a:lstStyle/>
        <a:p>
          <a:r>
            <a:rPr lang="en-US"/>
            <a:t>1</a:t>
          </a:r>
          <a:endParaRPr lang="en-US" dirty="0"/>
        </a:p>
      </dgm:t>
    </dgm:pt>
    <dgm:pt modelId="{C0C11565-513F-9748-96CE-FD76DEA217C7}">
      <dgm:prSet/>
      <dgm:spPr/>
      <dgm:t>
        <a:bodyPr/>
        <a:lstStyle/>
        <a:p>
          <a:pPr>
            <a:buFont typeface="+mj-lt"/>
            <a:buAutoNum type="arabicPeriod"/>
          </a:pPr>
          <a:r>
            <a:rPr lang="en-US" b="0" i="0" u="none" dirty="0"/>
            <a:t>Use virtual engagement tools.</a:t>
          </a:r>
        </a:p>
      </dgm:t>
    </dgm:pt>
    <dgm:pt modelId="{071A8819-6915-474D-9BE1-010BE4E16F99}" type="parTrans" cxnId="{B35A2395-F690-0642-8FBD-1D16D40574D9}">
      <dgm:prSet/>
      <dgm:spPr/>
      <dgm:t>
        <a:bodyPr/>
        <a:lstStyle/>
        <a:p>
          <a:endParaRPr lang="en-US"/>
        </a:p>
      </dgm:t>
    </dgm:pt>
    <dgm:pt modelId="{DD8554B7-31C0-7846-83A1-6D0AD1EE3CCD}" type="sibTrans" cxnId="{B35A2395-F690-0642-8FBD-1D16D40574D9}">
      <dgm:prSet phldrT="2" phldr="0"/>
      <dgm:spPr/>
      <dgm:t>
        <a:bodyPr/>
        <a:lstStyle/>
        <a:p>
          <a:r>
            <a:rPr lang="en-US"/>
            <a:t>2</a:t>
          </a:r>
        </a:p>
      </dgm:t>
    </dgm:pt>
    <dgm:pt modelId="{28230112-94A8-3841-AEDE-9CB2306D4704}">
      <dgm:prSet/>
      <dgm:spPr/>
      <dgm:t>
        <a:bodyPr/>
        <a:lstStyle/>
        <a:p>
          <a:pPr>
            <a:buFont typeface="+mj-lt"/>
            <a:buAutoNum type="arabicPeriod"/>
          </a:pPr>
          <a:r>
            <a:rPr lang="en-US" b="0" i="0" u="none" dirty="0"/>
            <a:t>Create a virtual engagement activity using templates.</a:t>
          </a:r>
        </a:p>
      </dgm:t>
    </dgm:pt>
    <dgm:pt modelId="{43893B0D-F357-554D-A248-C9EA7FAC709C}" type="parTrans" cxnId="{3A3299CB-D582-1040-9D56-A82D222B0046}">
      <dgm:prSet/>
      <dgm:spPr/>
      <dgm:t>
        <a:bodyPr/>
        <a:lstStyle/>
        <a:p>
          <a:endParaRPr lang="en-US"/>
        </a:p>
      </dgm:t>
    </dgm:pt>
    <dgm:pt modelId="{1145B702-9F7A-FD43-8EB1-E15AC9A419B3}" type="sibTrans" cxnId="{3A3299CB-D582-1040-9D56-A82D222B0046}">
      <dgm:prSet phldrT="4" phldr="0"/>
      <dgm:spPr/>
      <dgm:t>
        <a:bodyPr/>
        <a:lstStyle/>
        <a:p>
          <a:r>
            <a:rPr lang="en-US"/>
            <a:t>4</a:t>
          </a:r>
        </a:p>
      </dgm:t>
    </dgm:pt>
    <dgm:pt modelId="{01869D55-92FA-D94E-AAE7-5E0CF8D1CC0A}">
      <dgm:prSet/>
      <dgm:spPr/>
      <dgm:t>
        <a:bodyPr/>
        <a:lstStyle/>
        <a:p>
          <a:pPr>
            <a:buFont typeface="+mj-lt"/>
            <a:buAutoNum type="arabicPeriod"/>
          </a:pPr>
          <a:r>
            <a:rPr lang="en-US" b="0" i="0" u="none" dirty="0"/>
            <a:t>Practice presentation techniques to engage learners.</a:t>
          </a:r>
        </a:p>
      </dgm:t>
    </dgm:pt>
    <dgm:pt modelId="{1280DAF0-ECF8-E244-BA7D-8C6B43F0E28B}" type="parTrans" cxnId="{9B4DEFBF-FAFA-2141-A5E5-C2C5CD9BCE21}">
      <dgm:prSet/>
      <dgm:spPr/>
      <dgm:t>
        <a:bodyPr/>
        <a:lstStyle/>
        <a:p>
          <a:endParaRPr lang="en-US"/>
        </a:p>
      </dgm:t>
    </dgm:pt>
    <dgm:pt modelId="{7F457827-92E3-EE4F-9285-95CF95405CE0}" type="sibTrans" cxnId="{9B4DEFBF-FAFA-2141-A5E5-C2C5CD9BCE21}">
      <dgm:prSet phldrT="5" phldr="0"/>
      <dgm:spPr/>
      <dgm:t>
        <a:bodyPr/>
        <a:lstStyle/>
        <a:p>
          <a:r>
            <a:rPr lang="en-US"/>
            <a:t>5</a:t>
          </a:r>
        </a:p>
      </dgm:t>
    </dgm:pt>
    <dgm:pt modelId="{9FF529CA-E830-9D45-BB16-AADAEBE6C327}">
      <dgm:prSet/>
      <dgm:spPr/>
      <dgm:t>
        <a:bodyPr/>
        <a:lstStyle/>
        <a:p>
          <a:pPr>
            <a:buFont typeface="+mj-lt"/>
            <a:buAutoNum type="arabicPeriod"/>
          </a:pPr>
          <a:r>
            <a:rPr lang="en-US" b="0" i="0" u="none" dirty="0"/>
            <a:t>Choose activities for interaction and learning.</a:t>
          </a:r>
        </a:p>
      </dgm:t>
    </dgm:pt>
    <dgm:pt modelId="{E1AD366B-42DF-C647-8872-6AD784139345}" type="parTrans" cxnId="{6CA07D6B-1778-804E-BB92-3C36ADA8F048}">
      <dgm:prSet/>
      <dgm:spPr/>
      <dgm:t>
        <a:bodyPr/>
        <a:lstStyle/>
        <a:p>
          <a:endParaRPr lang="en-US"/>
        </a:p>
      </dgm:t>
    </dgm:pt>
    <dgm:pt modelId="{E0EADB71-85E5-E344-9A48-6D7F43C43110}" type="sibTrans" cxnId="{6CA07D6B-1778-804E-BB92-3C36ADA8F048}">
      <dgm:prSet phldrT="3" phldr="0"/>
      <dgm:spPr/>
      <dgm:t>
        <a:bodyPr/>
        <a:lstStyle/>
        <a:p>
          <a:r>
            <a:rPr lang="en-US"/>
            <a:t>3</a:t>
          </a:r>
        </a:p>
      </dgm:t>
    </dgm:pt>
    <dgm:pt modelId="{C09B749D-9CF7-492C-B341-D9553818451B}" type="pres">
      <dgm:prSet presAssocID="{D0F07F19-1F50-4B42-A7A0-278DF9D25BB1}" presName="Name0" presStyleCnt="0">
        <dgm:presLayoutVars>
          <dgm:animLvl val="lvl"/>
          <dgm:resizeHandles val="exact"/>
        </dgm:presLayoutVars>
      </dgm:prSet>
      <dgm:spPr/>
    </dgm:pt>
    <dgm:pt modelId="{4C9005DB-7E22-8B49-BA17-ECF5E225FA3D}" type="pres">
      <dgm:prSet presAssocID="{465C59E7-5F09-EE4D-A08D-A4CD4EA58253}" presName="compositeNode" presStyleCnt="0">
        <dgm:presLayoutVars>
          <dgm:bulletEnabled val="1"/>
        </dgm:presLayoutVars>
      </dgm:prSet>
      <dgm:spPr/>
    </dgm:pt>
    <dgm:pt modelId="{529A5731-FEA1-144E-ACC3-7CCD74B8E344}" type="pres">
      <dgm:prSet presAssocID="{465C59E7-5F09-EE4D-A08D-A4CD4EA58253}" presName="bgRect" presStyleLbl="bgAccFollowNode1" presStyleIdx="0" presStyleCnt="5"/>
      <dgm:spPr/>
    </dgm:pt>
    <dgm:pt modelId="{CAEAF0E0-AB3E-424F-BB76-50F87B8A0D2A}" type="pres">
      <dgm:prSet presAssocID="{647497F7-0C40-3047-9AA3-9A2323E33A2D}" presName="sibTransNodeCircle" presStyleLbl="alignNode1" presStyleIdx="0" presStyleCnt="10">
        <dgm:presLayoutVars>
          <dgm:chMax val="0"/>
          <dgm:bulletEnabled/>
        </dgm:presLayoutVars>
      </dgm:prSet>
      <dgm:spPr/>
    </dgm:pt>
    <dgm:pt modelId="{4B11B7AE-4AF4-BF48-A907-2CF05F510EEB}" type="pres">
      <dgm:prSet presAssocID="{465C59E7-5F09-EE4D-A08D-A4CD4EA58253}" presName="bottomLine" presStyleLbl="alignNode1" presStyleIdx="1" presStyleCnt="10">
        <dgm:presLayoutVars/>
      </dgm:prSet>
      <dgm:spPr/>
    </dgm:pt>
    <dgm:pt modelId="{BF0286BB-ED4C-D348-A79D-33C43A221B4E}" type="pres">
      <dgm:prSet presAssocID="{465C59E7-5F09-EE4D-A08D-A4CD4EA58253}" presName="nodeText" presStyleLbl="bgAccFollowNode1" presStyleIdx="0" presStyleCnt="5">
        <dgm:presLayoutVars>
          <dgm:bulletEnabled val="1"/>
        </dgm:presLayoutVars>
      </dgm:prSet>
      <dgm:spPr/>
    </dgm:pt>
    <dgm:pt modelId="{02283F84-EEE7-1A4E-8B10-86CCB0273503}" type="pres">
      <dgm:prSet presAssocID="{647497F7-0C40-3047-9AA3-9A2323E33A2D}" presName="sibTrans" presStyleCnt="0"/>
      <dgm:spPr/>
    </dgm:pt>
    <dgm:pt modelId="{808EDDD1-A4CF-E44B-B75E-4A7EB3A6017D}" type="pres">
      <dgm:prSet presAssocID="{C0C11565-513F-9748-96CE-FD76DEA217C7}" presName="compositeNode" presStyleCnt="0">
        <dgm:presLayoutVars>
          <dgm:bulletEnabled val="1"/>
        </dgm:presLayoutVars>
      </dgm:prSet>
      <dgm:spPr/>
    </dgm:pt>
    <dgm:pt modelId="{685F1BAC-3083-A34E-901E-287604E16478}" type="pres">
      <dgm:prSet presAssocID="{C0C11565-513F-9748-96CE-FD76DEA217C7}" presName="bgRect" presStyleLbl="bgAccFollowNode1" presStyleIdx="1" presStyleCnt="5"/>
      <dgm:spPr/>
    </dgm:pt>
    <dgm:pt modelId="{71169620-4591-F245-9FF9-3FA29CB9C934}" type="pres">
      <dgm:prSet presAssocID="{DD8554B7-31C0-7846-83A1-6D0AD1EE3CCD}" presName="sibTransNodeCircle" presStyleLbl="alignNode1" presStyleIdx="2" presStyleCnt="10">
        <dgm:presLayoutVars>
          <dgm:chMax val="0"/>
          <dgm:bulletEnabled/>
        </dgm:presLayoutVars>
      </dgm:prSet>
      <dgm:spPr/>
    </dgm:pt>
    <dgm:pt modelId="{3FCA34DE-3F4A-F147-9CCA-DB604DCA5C57}" type="pres">
      <dgm:prSet presAssocID="{C0C11565-513F-9748-96CE-FD76DEA217C7}" presName="bottomLine" presStyleLbl="alignNode1" presStyleIdx="3" presStyleCnt="10">
        <dgm:presLayoutVars/>
      </dgm:prSet>
      <dgm:spPr/>
    </dgm:pt>
    <dgm:pt modelId="{B2461400-60C8-D34B-9EF6-56DAE6A257F1}" type="pres">
      <dgm:prSet presAssocID="{C0C11565-513F-9748-96CE-FD76DEA217C7}" presName="nodeText" presStyleLbl="bgAccFollowNode1" presStyleIdx="1" presStyleCnt="5">
        <dgm:presLayoutVars>
          <dgm:bulletEnabled val="1"/>
        </dgm:presLayoutVars>
      </dgm:prSet>
      <dgm:spPr/>
    </dgm:pt>
    <dgm:pt modelId="{B6EDC4C9-F39D-1D48-B75A-28D15A37781D}" type="pres">
      <dgm:prSet presAssocID="{DD8554B7-31C0-7846-83A1-6D0AD1EE3CCD}" presName="sibTrans" presStyleCnt="0"/>
      <dgm:spPr/>
    </dgm:pt>
    <dgm:pt modelId="{9DBC2D7D-BA20-234E-8E67-043E905D699B}" type="pres">
      <dgm:prSet presAssocID="{9FF529CA-E830-9D45-BB16-AADAEBE6C327}" presName="compositeNode" presStyleCnt="0">
        <dgm:presLayoutVars>
          <dgm:bulletEnabled val="1"/>
        </dgm:presLayoutVars>
      </dgm:prSet>
      <dgm:spPr/>
    </dgm:pt>
    <dgm:pt modelId="{6AAF043A-F398-BC4C-BD96-271AC1B9457A}" type="pres">
      <dgm:prSet presAssocID="{9FF529CA-E830-9D45-BB16-AADAEBE6C327}" presName="bgRect" presStyleLbl="bgAccFollowNode1" presStyleIdx="2" presStyleCnt="5"/>
      <dgm:spPr/>
    </dgm:pt>
    <dgm:pt modelId="{A622BBD4-DB03-2049-9AB5-6A4157A644D9}" type="pres">
      <dgm:prSet presAssocID="{E0EADB71-85E5-E344-9A48-6D7F43C43110}" presName="sibTransNodeCircle" presStyleLbl="alignNode1" presStyleIdx="4" presStyleCnt="10">
        <dgm:presLayoutVars>
          <dgm:chMax val="0"/>
          <dgm:bulletEnabled/>
        </dgm:presLayoutVars>
      </dgm:prSet>
      <dgm:spPr/>
    </dgm:pt>
    <dgm:pt modelId="{B8DAF786-4289-9441-AE2E-C742875424E6}" type="pres">
      <dgm:prSet presAssocID="{9FF529CA-E830-9D45-BB16-AADAEBE6C327}" presName="bottomLine" presStyleLbl="alignNode1" presStyleIdx="5" presStyleCnt="10">
        <dgm:presLayoutVars/>
      </dgm:prSet>
      <dgm:spPr/>
    </dgm:pt>
    <dgm:pt modelId="{256544DB-39D9-694F-A2AD-FF9A3444B8E8}" type="pres">
      <dgm:prSet presAssocID="{9FF529CA-E830-9D45-BB16-AADAEBE6C327}" presName="nodeText" presStyleLbl="bgAccFollowNode1" presStyleIdx="2" presStyleCnt="5">
        <dgm:presLayoutVars>
          <dgm:bulletEnabled val="1"/>
        </dgm:presLayoutVars>
      </dgm:prSet>
      <dgm:spPr/>
    </dgm:pt>
    <dgm:pt modelId="{5EAE594D-4925-9A40-89B3-AAE9DC612BCE}" type="pres">
      <dgm:prSet presAssocID="{E0EADB71-85E5-E344-9A48-6D7F43C43110}" presName="sibTrans" presStyleCnt="0"/>
      <dgm:spPr/>
    </dgm:pt>
    <dgm:pt modelId="{7A592BE3-1DC7-014B-A3E0-3DC9D06FC0AA}" type="pres">
      <dgm:prSet presAssocID="{28230112-94A8-3841-AEDE-9CB2306D4704}" presName="compositeNode" presStyleCnt="0">
        <dgm:presLayoutVars>
          <dgm:bulletEnabled val="1"/>
        </dgm:presLayoutVars>
      </dgm:prSet>
      <dgm:spPr/>
    </dgm:pt>
    <dgm:pt modelId="{34593B1C-FD88-2043-B0AE-30D3DFF2CBB1}" type="pres">
      <dgm:prSet presAssocID="{28230112-94A8-3841-AEDE-9CB2306D4704}" presName="bgRect" presStyleLbl="bgAccFollowNode1" presStyleIdx="3" presStyleCnt="5"/>
      <dgm:spPr/>
    </dgm:pt>
    <dgm:pt modelId="{9CD43F3C-C02D-5045-B059-EC2F4642219F}" type="pres">
      <dgm:prSet presAssocID="{1145B702-9F7A-FD43-8EB1-E15AC9A419B3}" presName="sibTransNodeCircle" presStyleLbl="alignNode1" presStyleIdx="6" presStyleCnt="10">
        <dgm:presLayoutVars>
          <dgm:chMax val="0"/>
          <dgm:bulletEnabled/>
        </dgm:presLayoutVars>
      </dgm:prSet>
      <dgm:spPr/>
    </dgm:pt>
    <dgm:pt modelId="{EF9DF153-7F1D-CD47-8DC3-B59EFBABEC56}" type="pres">
      <dgm:prSet presAssocID="{28230112-94A8-3841-AEDE-9CB2306D4704}" presName="bottomLine" presStyleLbl="alignNode1" presStyleIdx="7" presStyleCnt="10">
        <dgm:presLayoutVars/>
      </dgm:prSet>
      <dgm:spPr/>
    </dgm:pt>
    <dgm:pt modelId="{A96EBC9E-4E8B-BF42-B3C6-84D8B3594211}" type="pres">
      <dgm:prSet presAssocID="{28230112-94A8-3841-AEDE-9CB2306D4704}" presName="nodeText" presStyleLbl="bgAccFollowNode1" presStyleIdx="3" presStyleCnt="5">
        <dgm:presLayoutVars>
          <dgm:bulletEnabled val="1"/>
        </dgm:presLayoutVars>
      </dgm:prSet>
      <dgm:spPr/>
    </dgm:pt>
    <dgm:pt modelId="{379A9FF9-66DA-2D4F-83A8-EB9323231ADB}" type="pres">
      <dgm:prSet presAssocID="{1145B702-9F7A-FD43-8EB1-E15AC9A419B3}" presName="sibTrans" presStyleCnt="0"/>
      <dgm:spPr/>
    </dgm:pt>
    <dgm:pt modelId="{264F2F96-5B64-234F-AA61-E2679C9CBABE}" type="pres">
      <dgm:prSet presAssocID="{01869D55-92FA-D94E-AAE7-5E0CF8D1CC0A}" presName="compositeNode" presStyleCnt="0">
        <dgm:presLayoutVars>
          <dgm:bulletEnabled val="1"/>
        </dgm:presLayoutVars>
      </dgm:prSet>
      <dgm:spPr/>
    </dgm:pt>
    <dgm:pt modelId="{ADA08ACB-9C00-4045-838B-4FE74720E983}" type="pres">
      <dgm:prSet presAssocID="{01869D55-92FA-D94E-AAE7-5E0CF8D1CC0A}" presName="bgRect" presStyleLbl="bgAccFollowNode1" presStyleIdx="4" presStyleCnt="5"/>
      <dgm:spPr/>
    </dgm:pt>
    <dgm:pt modelId="{29A525D6-5247-B74C-B8B6-4BA88E23755F}" type="pres">
      <dgm:prSet presAssocID="{7F457827-92E3-EE4F-9285-95CF95405CE0}" presName="sibTransNodeCircle" presStyleLbl="alignNode1" presStyleIdx="8" presStyleCnt="10">
        <dgm:presLayoutVars>
          <dgm:chMax val="0"/>
          <dgm:bulletEnabled/>
        </dgm:presLayoutVars>
      </dgm:prSet>
      <dgm:spPr/>
    </dgm:pt>
    <dgm:pt modelId="{EA10B7CC-3B34-0C44-99A7-A5F521B907A7}" type="pres">
      <dgm:prSet presAssocID="{01869D55-92FA-D94E-AAE7-5E0CF8D1CC0A}" presName="bottomLine" presStyleLbl="alignNode1" presStyleIdx="9" presStyleCnt="10">
        <dgm:presLayoutVars/>
      </dgm:prSet>
      <dgm:spPr/>
    </dgm:pt>
    <dgm:pt modelId="{409E07CA-2EBD-8F40-8A3A-D4348E2C981B}" type="pres">
      <dgm:prSet presAssocID="{01869D55-92FA-D94E-AAE7-5E0CF8D1CC0A}" presName="nodeText" presStyleLbl="bgAccFollowNode1" presStyleIdx="4" presStyleCnt="5">
        <dgm:presLayoutVars>
          <dgm:bulletEnabled val="1"/>
        </dgm:presLayoutVars>
      </dgm:prSet>
      <dgm:spPr/>
    </dgm:pt>
  </dgm:ptLst>
  <dgm:cxnLst>
    <dgm:cxn modelId="{EA73E504-07FD-9B4C-B7C8-FC48CD23BBFC}" type="presOf" srcId="{647497F7-0C40-3047-9AA3-9A2323E33A2D}" destId="{CAEAF0E0-AB3E-424F-BB76-50F87B8A0D2A}" srcOrd="0" destOrd="0" presId="urn:microsoft.com/office/officeart/2016/7/layout/BasicLinearProcessNumbered#1"/>
    <dgm:cxn modelId="{5B086106-111D-8B41-B2DD-8880F173BB19}" type="presOf" srcId="{28230112-94A8-3841-AEDE-9CB2306D4704}" destId="{A96EBC9E-4E8B-BF42-B3C6-84D8B3594211}" srcOrd="1" destOrd="0" presId="urn:microsoft.com/office/officeart/2016/7/layout/BasicLinearProcessNumbered#1"/>
    <dgm:cxn modelId="{B02CB91C-83B7-B048-9787-C9BA21C94574}" type="presOf" srcId="{9FF529CA-E830-9D45-BB16-AADAEBE6C327}" destId="{256544DB-39D9-694F-A2AD-FF9A3444B8E8}" srcOrd="1" destOrd="0" presId="urn:microsoft.com/office/officeart/2016/7/layout/BasicLinearProcessNumbered#1"/>
    <dgm:cxn modelId="{F1304726-D138-4B4A-920F-4B30DD044B84}" type="presOf" srcId="{7F457827-92E3-EE4F-9285-95CF95405CE0}" destId="{29A525D6-5247-B74C-B8B6-4BA88E23755F}" srcOrd="0" destOrd="0" presId="urn:microsoft.com/office/officeart/2016/7/layout/BasicLinearProcessNumbered#1"/>
    <dgm:cxn modelId="{D493A626-EC5B-F144-B1CC-3448DA41C2EE}" type="presOf" srcId="{465C59E7-5F09-EE4D-A08D-A4CD4EA58253}" destId="{529A5731-FEA1-144E-ACC3-7CCD74B8E344}" srcOrd="0" destOrd="0" presId="urn:microsoft.com/office/officeart/2016/7/layout/BasicLinearProcessNumbered#1"/>
    <dgm:cxn modelId="{23907F3B-DE45-45CF-9707-5E4F6F6973DA}" type="presOf" srcId="{D0F07F19-1F50-4B42-A7A0-278DF9D25BB1}" destId="{C09B749D-9CF7-492C-B341-D9553818451B}" srcOrd="0" destOrd="0" presId="urn:microsoft.com/office/officeart/2016/7/layout/BasicLinearProcessNumbered#1"/>
    <dgm:cxn modelId="{BC3F8D5C-3F34-FB40-A73D-85EA6F16F225}" type="presOf" srcId="{1145B702-9F7A-FD43-8EB1-E15AC9A419B3}" destId="{9CD43F3C-C02D-5045-B059-EC2F4642219F}" srcOrd="0" destOrd="0" presId="urn:microsoft.com/office/officeart/2016/7/layout/BasicLinearProcessNumbered#1"/>
    <dgm:cxn modelId="{E4598D60-9751-1348-B1DB-FEDBB62A0115}" type="presOf" srcId="{465C59E7-5F09-EE4D-A08D-A4CD4EA58253}" destId="{BF0286BB-ED4C-D348-A79D-33C43A221B4E}" srcOrd="1" destOrd="0" presId="urn:microsoft.com/office/officeart/2016/7/layout/BasicLinearProcessNumbered#1"/>
    <dgm:cxn modelId="{6CA07D6B-1778-804E-BB92-3C36ADA8F048}" srcId="{D0F07F19-1F50-4B42-A7A0-278DF9D25BB1}" destId="{9FF529CA-E830-9D45-BB16-AADAEBE6C327}" srcOrd="2" destOrd="0" parTransId="{E1AD366B-42DF-C647-8872-6AD784139345}" sibTransId="{E0EADB71-85E5-E344-9A48-6D7F43C43110}"/>
    <dgm:cxn modelId="{FE2DDC8F-DD74-5E4A-87F6-F8FF0F0FF4E9}" type="presOf" srcId="{C0C11565-513F-9748-96CE-FD76DEA217C7}" destId="{B2461400-60C8-D34B-9EF6-56DAE6A257F1}" srcOrd="1" destOrd="0" presId="urn:microsoft.com/office/officeart/2016/7/layout/BasicLinearProcessNumbered#1"/>
    <dgm:cxn modelId="{B35A2395-F690-0642-8FBD-1D16D40574D9}" srcId="{D0F07F19-1F50-4B42-A7A0-278DF9D25BB1}" destId="{C0C11565-513F-9748-96CE-FD76DEA217C7}" srcOrd="1" destOrd="0" parTransId="{071A8819-6915-474D-9BE1-010BE4E16F99}" sibTransId="{DD8554B7-31C0-7846-83A1-6D0AD1EE3CCD}"/>
    <dgm:cxn modelId="{EFCE879C-4554-B845-AE61-DB4DE71E7D59}" type="presOf" srcId="{DD8554B7-31C0-7846-83A1-6D0AD1EE3CCD}" destId="{71169620-4591-F245-9FF9-3FA29CB9C934}" srcOrd="0" destOrd="0" presId="urn:microsoft.com/office/officeart/2016/7/layout/BasicLinearProcessNumbered#1"/>
    <dgm:cxn modelId="{443994A7-D715-304A-BDED-D48B3745D729}" type="presOf" srcId="{01869D55-92FA-D94E-AAE7-5E0CF8D1CC0A}" destId="{409E07CA-2EBD-8F40-8A3A-D4348E2C981B}" srcOrd="1" destOrd="0" presId="urn:microsoft.com/office/officeart/2016/7/layout/BasicLinearProcessNumbered#1"/>
    <dgm:cxn modelId="{FAA182AA-FC0D-DF43-B37B-444733E5C902}" type="presOf" srcId="{C0C11565-513F-9748-96CE-FD76DEA217C7}" destId="{685F1BAC-3083-A34E-901E-287604E16478}" srcOrd="0" destOrd="0" presId="urn:microsoft.com/office/officeart/2016/7/layout/BasicLinearProcessNumbered#1"/>
    <dgm:cxn modelId="{B44F39B4-37EB-4D4B-A250-F2DAC887BB7D}" type="presOf" srcId="{28230112-94A8-3841-AEDE-9CB2306D4704}" destId="{34593B1C-FD88-2043-B0AE-30D3DFF2CBB1}" srcOrd="0" destOrd="0" presId="urn:microsoft.com/office/officeart/2016/7/layout/BasicLinearProcessNumbered#1"/>
    <dgm:cxn modelId="{AB003BB7-1374-A945-93AF-28B63B522C5B}" type="presOf" srcId="{E0EADB71-85E5-E344-9A48-6D7F43C43110}" destId="{A622BBD4-DB03-2049-9AB5-6A4157A644D9}" srcOrd="0" destOrd="0" presId="urn:microsoft.com/office/officeart/2016/7/layout/BasicLinearProcessNumbered#1"/>
    <dgm:cxn modelId="{88ABA9B9-DC7B-214A-81FE-A6012C8E0D6B}" type="presOf" srcId="{9FF529CA-E830-9D45-BB16-AADAEBE6C327}" destId="{6AAF043A-F398-BC4C-BD96-271AC1B9457A}" srcOrd="0" destOrd="0" presId="urn:microsoft.com/office/officeart/2016/7/layout/BasicLinearProcessNumbered#1"/>
    <dgm:cxn modelId="{57DC40BA-C61A-B846-9A2E-5C498383327F}" srcId="{D0F07F19-1F50-4B42-A7A0-278DF9D25BB1}" destId="{465C59E7-5F09-EE4D-A08D-A4CD4EA58253}" srcOrd="0" destOrd="0" parTransId="{452C28DE-E944-7B42-B757-8264220DA3C4}" sibTransId="{647497F7-0C40-3047-9AA3-9A2323E33A2D}"/>
    <dgm:cxn modelId="{9B4DEFBF-FAFA-2141-A5E5-C2C5CD9BCE21}" srcId="{D0F07F19-1F50-4B42-A7A0-278DF9D25BB1}" destId="{01869D55-92FA-D94E-AAE7-5E0CF8D1CC0A}" srcOrd="4" destOrd="0" parTransId="{1280DAF0-ECF8-E244-BA7D-8C6B43F0E28B}" sibTransId="{7F457827-92E3-EE4F-9285-95CF95405CE0}"/>
    <dgm:cxn modelId="{A04673C3-E794-8D46-A35D-EBA56125092A}" type="presOf" srcId="{01869D55-92FA-D94E-AAE7-5E0CF8D1CC0A}" destId="{ADA08ACB-9C00-4045-838B-4FE74720E983}" srcOrd="0" destOrd="0" presId="urn:microsoft.com/office/officeart/2016/7/layout/BasicLinearProcessNumbered#1"/>
    <dgm:cxn modelId="{3A3299CB-D582-1040-9D56-A82D222B0046}" srcId="{D0F07F19-1F50-4B42-A7A0-278DF9D25BB1}" destId="{28230112-94A8-3841-AEDE-9CB2306D4704}" srcOrd="3" destOrd="0" parTransId="{43893B0D-F357-554D-A248-C9EA7FAC709C}" sibTransId="{1145B702-9F7A-FD43-8EB1-E15AC9A419B3}"/>
    <dgm:cxn modelId="{285F55DF-3443-6048-BBD3-A613D871CD68}" type="presParOf" srcId="{C09B749D-9CF7-492C-B341-D9553818451B}" destId="{4C9005DB-7E22-8B49-BA17-ECF5E225FA3D}" srcOrd="0" destOrd="0" presId="urn:microsoft.com/office/officeart/2016/7/layout/BasicLinearProcessNumbered#1"/>
    <dgm:cxn modelId="{934DA943-F82A-A347-A660-7A9ACFC919C7}" type="presParOf" srcId="{4C9005DB-7E22-8B49-BA17-ECF5E225FA3D}" destId="{529A5731-FEA1-144E-ACC3-7CCD74B8E344}" srcOrd="0" destOrd="0" presId="urn:microsoft.com/office/officeart/2016/7/layout/BasicLinearProcessNumbered#1"/>
    <dgm:cxn modelId="{DF66AE0E-0C54-484F-91F6-D88BA965C760}" type="presParOf" srcId="{4C9005DB-7E22-8B49-BA17-ECF5E225FA3D}" destId="{CAEAF0E0-AB3E-424F-BB76-50F87B8A0D2A}" srcOrd="1" destOrd="0" presId="urn:microsoft.com/office/officeart/2016/7/layout/BasicLinearProcessNumbered#1"/>
    <dgm:cxn modelId="{C04AEEB3-F184-2C4A-BE32-34D572E824C1}" type="presParOf" srcId="{4C9005DB-7E22-8B49-BA17-ECF5E225FA3D}" destId="{4B11B7AE-4AF4-BF48-A907-2CF05F510EEB}" srcOrd="2" destOrd="0" presId="urn:microsoft.com/office/officeart/2016/7/layout/BasicLinearProcessNumbered#1"/>
    <dgm:cxn modelId="{915582C6-F8DC-2544-A7DF-321190E0E30B}" type="presParOf" srcId="{4C9005DB-7E22-8B49-BA17-ECF5E225FA3D}" destId="{BF0286BB-ED4C-D348-A79D-33C43A221B4E}" srcOrd="3" destOrd="0" presId="urn:microsoft.com/office/officeart/2016/7/layout/BasicLinearProcessNumbered#1"/>
    <dgm:cxn modelId="{F086B202-12FD-1A4C-83B3-5769E21E47F0}" type="presParOf" srcId="{C09B749D-9CF7-492C-B341-D9553818451B}" destId="{02283F84-EEE7-1A4E-8B10-86CCB0273503}" srcOrd="1" destOrd="0" presId="urn:microsoft.com/office/officeart/2016/7/layout/BasicLinearProcessNumbered#1"/>
    <dgm:cxn modelId="{6F202B82-9D2D-A142-A852-F2D93182DD4C}" type="presParOf" srcId="{C09B749D-9CF7-492C-B341-D9553818451B}" destId="{808EDDD1-A4CF-E44B-B75E-4A7EB3A6017D}" srcOrd="2" destOrd="0" presId="urn:microsoft.com/office/officeart/2016/7/layout/BasicLinearProcessNumbered#1"/>
    <dgm:cxn modelId="{30689C1F-2990-6741-AE48-D826651719E2}" type="presParOf" srcId="{808EDDD1-A4CF-E44B-B75E-4A7EB3A6017D}" destId="{685F1BAC-3083-A34E-901E-287604E16478}" srcOrd="0" destOrd="0" presId="urn:microsoft.com/office/officeart/2016/7/layout/BasicLinearProcessNumbered#1"/>
    <dgm:cxn modelId="{5648BD06-0E4C-7742-A0A6-7005300A0A66}" type="presParOf" srcId="{808EDDD1-A4CF-E44B-B75E-4A7EB3A6017D}" destId="{71169620-4591-F245-9FF9-3FA29CB9C934}" srcOrd="1" destOrd="0" presId="urn:microsoft.com/office/officeart/2016/7/layout/BasicLinearProcessNumbered#1"/>
    <dgm:cxn modelId="{E16760AC-2CC8-274F-937B-8F559D21D64B}" type="presParOf" srcId="{808EDDD1-A4CF-E44B-B75E-4A7EB3A6017D}" destId="{3FCA34DE-3F4A-F147-9CCA-DB604DCA5C57}" srcOrd="2" destOrd="0" presId="urn:microsoft.com/office/officeart/2016/7/layout/BasicLinearProcessNumbered#1"/>
    <dgm:cxn modelId="{7F7CB353-9F2F-514E-9923-78808832D889}" type="presParOf" srcId="{808EDDD1-A4CF-E44B-B75E-4A7EB3A6017D}" destId="{B2461400-60C8-D34B-9EF6-56DAE6A257F1}" srcOrd="3" destOrd="0" presId="urn:microsoft.com/office/officeart/2016/7/layout/BasicLinearProcessNumbered#1"/>
    <dgm:cxn modelId="{02F0F183-F108-6146-978E-028F98DF8F14}" type="presParOf" srcId="{C09B749D-9CF7-492C-B341-D9553818451B}" destId="{B6EDC4C9-F39D-1D48-B75A-28D15A37781D}" srcOrd="3" destOrd="0" presId="urn:microsoft.com/office/officeart/2016/7/layout/BasicLinearProcessNumbered#1"/>
    <dgm:cxn modelId="{65229EE2-5E3A-D540-9C62-6D0C853CC4DD}" type="presParOf" srcId="{C09B749D-9CF7-492C-B341-D9553818451B}" destId="{9DBC2D7D-BA20-234E-8E67-043E905D699B}" srcOrd="4" destOrd="0" presId="urn:microsoft.com/office/officeart/2016/7/layout/BasicLinearProcessNumbered#1"/>
    <dgm:cxn modelId="{6421C4F3-48BF-274A-AB89-872625DE67F3}" type="presParOf" srcId="{9DBC2D7D-BA20-234E-8E67-043E905D699B}" destId="{6AAF043A-F398-BC4C-BD96-271AC1B9457A}" srcOrd="0" destOrd="0" presId="urn:microsoft.com/office/officeart/2016/7/layout/BasicLinearProcessNumbered#1"/>
    <dgm:cxn modelId="{FDE1C70C-F750-CA43-9C21-E05FD3C3EE05}" type="presParOf" srcId="{9DBC2D7D-BA20-234E-8E67-043E905D699B}" destId="{A622BBD4-DB03-2049-9AB5-6A4157A644D9}" srcOrd="1" destOrd="0" presId="urn:microsoft.com/office/officeart/2016/7/layout/BasicLinearProcessNumbered#1"/>
    <dgm:cxn modelId="{7217F3A0-843A-E84C-B697-996E13922F3A}" type="presParOf" srcId="{9DBC2D7D-BA20-234E-8E67-043E905D699B}" destId="{B8DAF786-4289-9441-AE2E-C742875424E6}" srcOrd="2" destOrd="0" presId="urn:microsoft.com/office/officeart/2016/7/layout/BasicLinearProcessNumbered#1"/>
    <dgm:cxn modelId="{79B06967-235C-7347-8D89-7A1F5E16C0A9}" type="presParOf" srcId="{9DBC2D7D-BA20-234E-8E67-043E905D699B}" destId="{256544DB-39D9-694F-A2AD-FF9A3444B8E8}" srcOrd="3" destOrd="0" presId="urn:microsoft.com/office/officeart/2016/7/layout/BasicLinearProcessNumbered#1"/>
    <dgm:cxn modelId="{E3000902-B7DC-F046-A2C4-B2FF15D1F7CD}" type="presParOf" srcId="{C09B749D-9CF7-492C-B341-D9553818451B}" destId="{5EAE594D-4925-9A40-89B3-AAE9DC612BCE}" srcOrd="5" destOrd="0" presId="urn:microsoft.com/office/officeart/2016/7/layout/BasicLinearProcessNumbered#1"/>
    <dgm:cxn modelId="{1EB99D8E-521D-E847-8364-074D7B0F80EC}" type="presParOf" srcId="{C09B749D-9CF7-492C-B341-D9553818451B}" destId="{7A592BE3-1DC7-014B-A3E0-3DC9D06FC0AA}" srcOrd="6" destOrd="0" presId="urn:microsoft.com/office/officeart/2016/7/layout/BasicLinearProcessNumbered#1"/>
    <dgm:cxn modelId="{384F1EFE-04B3-2444-BEBF-3B684B92B914}" type="presParOf" srcId="{7A592BE3-1DC7-014B-A3E0-3DC9D06FC0AA}" destId="{34593B1C-FD88-2043-B0AE-30D3DFF2CBB1}" srcOrd="0" destOrd="0" presId="urn:microsoft.com/office/officeart/2016/7/layout/BasicLinearProcessNumbered#1"/>
    <dgm:cxn modelId="{FD88958D-FEB8-DA40-8B3E-BF0455B08C77}" type="presParOf" srcId="{7A592BE3-1DC7-014B-A3E0-3DC9D06FC0AA}" destId="{9CD43F3C-C02D-5045-B059-EC2F4642219F}" srcOrd="1" destOrd="0" presId="urn:microsoft.com/office/officeart/2016/7/layout/BasicLinearProcessNumbered#1"/>
    <dgm:cxn modelId="{FE805AA6-6E44-C441-AA22-5CA8E270ED7A}" type="presParOf" srcId="{7A592BE3-1DC7-014B-A3E0-3DC9D06FC0AA}" destId="{EF9DF153-7F1D-CD47-8DC3-B59EFBABEC56}" srcOrd="2" destOrd="0" presId="urn:microsoft.com/office/officeart/2016/7/layout/BasicLinearProcessNumbered#1"/>
    <dgm:cxn modelId="{C8C728BA-BBFC-1F4C-89D4-3C989E635EB9}" type="presParOf" srcId="{7A592BE3-1DC7-014B-A3E0-3DC9D06FC0AA}" destId="{A96EBC9E-4E8B-BF42-B3C6-84D8B3594211}" srcOrd="3" destOrd="0" presId="urn:microsoft.com/office/officeart/2016/7/layout/BasicLinearProcessNumbered#1"/>
    <dgm:cxn modelId="{BD8CFCDF-C7BE-E74A-9F7D-FCBEFF5B6014}" type="presParOf" srcId="{C09B749D-9CF7-492C-B341-D9553818451B}" destId="{379A9FF9-66DA-2D4F-83A8-EB9323231ADB}" srcOrd="7" destOrd="0" presId="urn:microsoft.com/office/officeart/2016/7/layout/BasicLinearProcessNumbered#1"/>
    <dgm:cxn modelId="{E1F30B15-8863-DA41-A8BC-A8331A315DEA}" type="presParOf" srcId="{C09B749D-9CF7-492C-B341-D9553818451B}" destId="{264F2F96-5B64-234F-AA61-E2679C9CBABE}" srcOrd="8" destOrd="0" presId="urn:microsoft.com/office/officeart/2016/7/layout/BasicLinearProcessNumbered#1"/>
    <dgm:cxn modelId="{DAC02D83-3D66-CF4B-8FC7-657EB33B97F4}" type="presParOf" srcId="{264F2F96-5B64-234F-AA61-E2679C9CBABE}" destId="{ADA08ACB-9C00-4045-838B-4FE74720E983}" srcOrd="0" destOrd="0" presId="urn:microsoft.com/office/officeart/2016/7/layout/BasicLinearProcessNumbered#1"/>
    <dgm:cxn modelId="{4A1BBF36-2ABC-4740-902C-A8798CB4D03E}" type="presParOf" srcId="{264F2F96-5B64-234F-AA61-E2679C9CBABE}" destId="{29A525D6-5247-B74C-B8B6-4BA88E23755F}" srcOrd="1" destOrd="0" presId="urn:microsoft.com/office/officeart/2016/7/layout/BasicLinearProcessNumbered#1"/>
    <dgm:cxn modelId="{9FEEF175-28BF-1B40-A948-488D4B788C56}" type="presParOf" srcId="{264F2F96-5B64-234F-AA61-E2679C9CBABE}" destId="{EA10B7CC-3B34-0C44-99A7-A5F521B907A7}" srcOrd="2" destOrd="0" presId="urn:microsoft.com/office/officeart/2016/7/layout/BasicLinearProcessNumbered#1"/>
    <dgm:cxn modelId="{29AD3067-43DB-664C-B447-2D866CA9829F}" type="presParOf" srcId="{264F2F96-5B64-234F-AA61-E2679C9CBABE}" destId="{409E07CA-2EBD-8F40-8A3A-D4348E2C981B}"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465C59E7-5F09-EE4D-A08D-A4CD4EA58253}">
      <dgm:prSet custT="1"/>
      <dgm:spPr/>
      <dgm:t>
        <a:bodyPr/>
        <a:lstStyle/>
        <a:p>
          <a:pPr>
            <a:buFont typeface="Symbol" pitchFamily="2" charset="2"/>
            <a:buChar char=""/>
          </a:pPr>
          <a:r>
            <a:rPr lang="en-US" sz="2000" b="0" i="0" u="none" dirty="0"/>
            <a:t>Add your objective</a:t>
          </a:r>
          <a:endParaRPr lang="en-US" sz="2000" b="0" dirty="0">
            <a:latin typeface="Century Gothic" panose="020B0502020202020204" pitchFamily="34" charset="0"/>
          </a:endParaRPr>
        </a:p>
      </dgm:t>
    </dgm:pt>
    <dgm:pt modelId="{452C28DE-E944-7B42-B757-8264220DA3C4}" type="parTrans" cxnId="{57DC40BA-C61A-B846-9A2E-5C498383327F}">
      <dgm:prSet/>
      <dgm:spPr/>
      <dgm:t>
        <a:bodyPr/>
        <a:lstStyle/>
        <a:p>
          <a:endParaRPr lang="en-US"/>
        </a:p>
      </dgm:t>
    </dgm:pt>
    <dgm:pt modelId="{647497F7-0C40-3047-9AA3-9A2323E33A2D}" type="sibTrans" cxnId="{57DC40BA-C61A-B846-9A2E-5C498383327F}">
      <dgm:prSet phldrT="1" phldr="0"/>
      <dgm:spPr/>
      <dgm:t>
        <a:bodyPr/>
        <a:lstStyle/>
        <a:p>
          <a:r>
            <a:rPr lang="en-US"/>
            <a:t>1</a:t>
          </a:r>
          <a:endParaRPr lang="en-US" dirty="0"/>
        </a:p>
      </dgm:t>
    </dgm:pt>
    <dgm:pt modelId="{3014F5BA-6313-5049-93F2-4BBFBB2B13E0}">
      <dgm:prSet custT="1"/>
      <dgm:spPr/>
      <dgm:t>
        <a:bodyPr/>
        <a:lstStyle/>
        <a:p>
          <a:pPr>
            <a:buFont typeface="Symbol" pitchFamily="2" charset="2"/>
            <a:buChar char=""/>
          </a:pPr>
          <a:r>
            <a:rPr lang="en-US" b="0" i="0" u="none" dirty="0"/>
            <a:t>Add as many as you need.</a:t>
          </a:r>
          <a:endParaRPr lang="en-US" sz="2000" b="0" dirty="0">
            <a:latin typeface="Century Gothic" panose="020B0502020202020204" pitchFamily="34" charset="0"/>
          </a:endParaRPr>
        </a:p>
      </dgm:t>
    </dgm:pt>
    <dgm:pt modelId="{4B1BA32F-0652-3040-91FD-E9E6DCC39164}" type="parTrans" cxnId="{5E6039CB-268D-B84C-8A3A-4DB65AC2A1A0}">
      <dgm:prSet/>
      <dgm:spPr/>
      <dgm:t>
        <a:bodyPr/>
        <a:lstStyle/>
        <a:p>
          <a:endParaRPr lang="en-US"/>
        </a:p>
      </dgm:t>
    </dgm:pt>
    <dgm:pt modelId="{BD40FACB-FB69-0044-A407-C13677F864B8}" type="sibTrans" cxnId="{5E6039CB-268D-B84C-8A3A-4DB65AC2A1A0}">
      <dgm:prSet phldrT="2" phldr="0"/>
      <dgm:spPr/>
      <dgm:t>
        <a:bodyPr/>
        <a:lstStyle/>
        <a:p>
          <a:r>
            <a:rPr lang="en-US"/>
            <a:t>2</a:t>
          </a:r>
        </a:p>
      </dgm:t>
    </dgm:pt>
    <dgm:pt modelId="{8E6CCF1C-5B58-F047-B9E7-3F6BA8EA7ED8}">
      <dgm:prSet custT="1"/>
      <dgm:spPr/>
      <dgm:t>
        <a:bodyPr/>
        <a:lstStyle/>
        <a:p>
          <a:pPr>
            <a:buFont typeface="Symbol" pitchFamily="2" charset="2"/>
            <a:buChar char=""/>
          </a:pPr>
          <a:r>
            <a:rPr lang="en-US" sz="2000" b="0" dirty="0">
              <a:latin typeface="Century Gothic" panose="020B0502020202020204" pitchFamily="34" charset="0"/>
            </a:rPr>
            <a:t>Smart art will grow with</a:t>
          </a:r>
        </a:p>
      </dgm:t>
    </dgm:pt>
    <dgm:pt modelId="{4AB8D80A-DCF5-9F44-BDA2-D15B384893C4}" type="parTrans" cxnId="{DDEFCDD5-666C-1145-9405-073E21FBB5C4}">
      <dgm:prSet/>
      <dgm:spPr/>
      <dgm:t>
        <a:bodyPr/>
        <a:lstStyle/>
        <a:p>
          <a:endParaRPr lang="en-US"/>
        </a:p>
      </dgm:t>
    </dgm:pt>
    <dgm:pt modelId="{F748E957-95BC-0D4E-848E-B68D4CFA0CC8}" type="sibTrans" cxnId="{DDEFCDD5-666C-1145-9405-073E21FBB5C4}">
      <dgm:prSet phldrT="3" phldr="0"/>
      <dgm:spPr/>
      <dgm:t>
        <a:bodyPr/>
        <a:lstStyle/>
        <a:p>
          <a:r>
            <a:rPr lang="en-US"/>
            <a:t>3</a:t>
          </a:r>
        </a:p>
      </dgm:t>
    </dgm:pt>
    <dgm:pt modelId="{F8597052-DFAE-E34D-B508-ED66E5614FF9}">
      <dgm:prSet custT="1"/>
      <dgm:spPr/>
      <dgm:t>
        <a:bodyPr/>
        <a:lstStyle/>
        <a:p>
          <a:pPr>
            <a:buFont typeface="Symbol" pitchFamily="2" charset="2"/>
            <a:buChar char=""/>
          </a:pPr>
          <a:r>
            <a:rPr lang="en-US" sz="2000" b="0" dirty="0">
              <a:latin typeface="Century Gothic" panose="020B0502020202020204" pitchFamily="34" charset="0"/>
            </a:rPr>
            <a:t>Your number of objectives</a:t>
          </a:r>
        </a:p>
      </dgm:t>
    </dgm:pt>
    <dgm:pt modelId="{CD80D6F5-F8FC-1345-BE06-E0B49316F6B7}" type="parTrans" cxnId="{BD44CD37-BEE1-BD4C-B348-02FC59C2F5FA}">
      <dgm:prSet/>
      <dgm:spPr/>
      <dgm:t>
        <a:bodyPr/>
        <a:lstStyle/>
        <a:p>
          <a:endParaRPr lang="en-US"/>
        </a:p>
      </dgm:t>
    </dgm:pt>
    <dgm:pt modelId="{E2A7B5A8-2DCD-554F-A69A-591601FEE340}" type="sibTrans" cxnId="{BD44CD37-BEE1-BD4C-B348-02FC59C2F5FA}">
      <dgm:prSet phldrT="4" phldr="0"/>
      <dgm:spPr/>
      <dgm:t>
        <a:bodyPr/>
        <a:lstStyle/>
        <a:p>
          <a:r>
            <a:rPr lang="en-US"/>
            <a:t>4</a:t>
          </a:r>
        </a:p>
      </dgm:t>
    </dgm:pt>
    <dgm:pt modelId="{A4927B54-349F-D44D-8A46-3AEBF3945E75}">
      <dgm:prSet custT="1"/>
      <dgm:spPr/>
      <dgm:t>
        <a:bodyPr/>
        <a:lstStyle/>
        <a:p>
          <a:pPr>
            <a:buFont typeface="Symbol" pitchFamily="2" charset="2"/>
            <a:buChar char=""/>
          </a:pPr>
          <a:r>
            <a:rPr lang="en-US" sz="2000" b="0" dirty="0">
              <a:latin typeface="Century Gothic" panose="020B0502020202020204" pitchFamily="34" charset="0"/>
            </a:rPr>
            <a:t>Animation is built in for you</a:t>
          </a:r>
        </a:p>
      </dgm:t>
    </dgm:pt>
    <dgm:pt modelId="{FFA5FDF1-D20F-BE45-B625-CE6F0F2B5E90}" type="parTrans" cxnId="{4F183C06-5C41-874E-958D-0AC4262E8E99}">
      <dgm:prSet/>
      <dgm:spPr/>
      <dgm:t>
        <a:bodyPr/>
        <a:lstStyle/>
        <a:p>
          <a:endParaRPr lang="en-US"/>
        </a:p>
      </dgm:t>
    </dgm:pt>
    <dgm:pt modelId="{C731D33C-AF3B-F74E-94ED-1C5399811BDA}" type="sibTrans" cxnId="{4F183C06-5C41-874E-958D-0AC4262E8E99}">
      <dgm:prSet phldrT="5" phldr="0"/>
      <dgm:spPr/>
      <dgm:t>
        <a:bodyPr/>
        <a:lstStyle/>
        <a:p>
          <a:r>
            <a:rPr lang="en-US"/>
            <a:t>5</a:t>
          </a:r>
        </a:p>
      </dgm:t>
    </dgm:pt>
    <dgm:pt modelId="{C09B749D-9CF7-492C-B341-D9553818451B}" type="pres">
      <dgm:prSet presAssocID="{D0F07F19-1F50-4B42-A7A0-278DF9D25BB1}" presName="Name0" presStyleCnt="0">
        <dgm:presLayoutVars>
          <dgm:animLvl val="lvl"/>
          <dgm:resizeHandles val="exact"/>
        </dgm:presLayoutVars>
      </dgm:prSet>
      <dgm:spPr/>
    </dgm:pt>
    <dgm:pt modelId="{4C9005DB-7E22-8B49-BA17-ECF5E225FA3D}" type="pres">
      <dgm:prSet presAssocID="{465C59E7-5F09-EE4D-A08D-A4CD4EA58253}" presName="compositeNode" presStyleCnt="0">
        <dgm:presLayoutVars>
          <dgm:bulletEnabled val="1"/>
        </dgm:presLayoutVars>
      </dgm:prSet>
      <dgm:spPr/>
    </dgm:pt>
    <dgm:pt modelId="{529A5731-FEA1-144E-ACC3-7CCD74B8E344}" type="pres">
      <dgm:prSet presAssocID="{465C59E7-5F09-EE4D-A08D-A4CD4EA58253}" presName="bgRect" presStyleLbl="bgAccFollowNode1" presStyleIdx="0" presStyleCnt="5"/>
      <dgm:spPr/>
    </dgm:pt>
    <dgm:pt modelId="{CAEAF0E0-AB3E-424F-BB76-50F87B8A0D2A}" type="pres">
      <dgm:prSet presAssocID="{647497F7-0C40-3047-9AA3-9A2323E33A2D}" presName="sibTransNodeCircle" presStyleLbl="alignNode1" presStyleIdx="0" presStyleCnt="10">
        <dgm:presLayoutVars>
          <dgm:chMax val="0"/>
          <dgm:bulletEnabled/>
        </dgm:presLayoutVars>
      </dgm:prSet>
      <dgm:spPr/>
    </dgm:pt>
    <dgm:pt modelId="{4B11B7AE-4AF4-BF48-A907-2CF05F510EEB}" type="pres">
      <dgm:prSet presAssocID="{465C59E7-5F09-EE4D-A08D-A4CD4EA58253}" presName="bottomLine" presStyleLbl="alignNode1" presStyleIdx="1" presStyleCnt="10">
        <dgm:presLayoutVars/>
      </dgm:prSet>
      <dgm:spPr/>
    </dgm:pt>
    <dgm:pt modelId="{BF0286BB-ED4C-D348-A79D-33C43A221B4E}" type="pres">
      <dgm:prSet presAssocID="{465C59E7-5F09-EE4D-A08D-A4CD4EA58253}" presName="nodeText" presStyleLbl="bgAccFollowNode1" presStyleIdx="0" presStyleCnt="5">
        <dgm:presLayoutVars>
          <dgm:bulletEnabled val="1"/>
        </dgm:presLayoutVars>
      </dgm:prSet>
      <dgm:spPr/>
    </dgm:pt>
    <dgm:pt modelId="{3034CAE6-F6F0-4446-8979-BB7E26E91530}" type="pres">
      <dgm:prSet presAssocID="{647497F7-0C40-3047-9AA3-9A2323E33A2D}" presName="sibTrans" presStyleCnt="0"/>
      <dgm:spPr/>
    </dgm:pt>
    <dgm:pt modelId="{3A981AF5-0B6E-E343-92B0-B30ECCE92626}" type="pres">
      <dgm:prSet presAssocID="{3014F5BA-6313-5049-93F2-4BBFBB2B13E0}" presName="compositeNode" presStyleCnt="0">
        <dgm:presLayoutVars>
          <dgm:bulletEnabled val="1"/>
        </dgm:presLayoutVars>
      </dgm:prSet>
      <dgm:spPr/>
    </dgm:pt>
    <dgm:pt modelId="{BFD0C522-A351-7A4B-A1F4-D4F40B508C9F}" type="pres">
      <dgm:prSet presAssocID="{3014F5BA-6313-5049-93F2-4BBFBB2B13E0}" presName="bgRect" presStyleLbl="bgAccFollowNode1" presStyleIdx="1" presStyleCnt="5"/>
      <dgm:spPr/>
    </dgm:pt>
    <dgm:pt modelId="{C9AE871D-46D2-FC42-BDCC-BBEDB6B458FD}" type="pres">
      <dgm:prSet presAssocID="{BD40FACB-FB69-0044-A407-C13677F864B8}" presName="sibTransNodeCircle" presStyleLbl="alignNode1" presStyleIdx="2" presStyleCnt="10">
        <dgm:presLayoutVars>
          <dgm:chMax val="0"/>
          <dgm:bulletEnabled/>
        </dgm:presLayoutVars>
      </dgm:prSet>
      <dgm:spPr/>
    </dgm:pt>
    <dgm:pt modelId="{5FF2BAC2-A1FC-2442-995D-5D8FDDA7A296}" type="pres">
      <dgm:prSet presAssocID="{3014F5BA-6313-5049-93F2-4BBFBB2B13E0}" presName="bottomLine" presStyleLbl="alignNode1" presStyleIdx="3" presStyleCnt="10">
        <dgm:presLayoutVars/>
      </dgm:prSet>
      <dgm:spPr/>
    </dgm:pt>
    <dgm:pt modelId="{2F3F3A2C-5E14-5642-84F2-8C82D5235FE8}" type="pres">
      <dgm:prSet presAssocID="{3014F5BA-6313-5049-93F2-4BBFBB2B13E0}" presName="nodeText" presStyleLbl="bgAccFollowNode1" presStyleIdx="1" presStyleCnt="5">
        <dgm:presLayoutVars>
          <dgm:bulletEnabled val="1"/>
        </dgm:presLayoutVars>
      </dgm:prSet>
      <dgm:spPr/>
    </dgm:pt>
    <dgm:pt modelId="{A3B7ABD4-ABD9-A34D-8672-8985703E0BDB}" type="pres">
      <dgm:prSet presAssocID="{BD40FACB-FB69-0044-A407-C13677F864B8}" presName="sibTrans" presStyleCnt="0"/>
      <dgm:spPr/>
    </dgm:pt>
    <dgm:pt modelId="{FDA242E4-385E-3A44-87D0-3E7483BD64F7}" type="pres">
      <dgm:prSet presAssocID="{8E6CCF1C-5B58-F047-B9E7-3F6BA8EA7ED8}" presName="compositeNode" presStyleCnt="0">
        <dgm:presLayoutVars>
          <dgm:bulletEnabled val="1"/>
        </dgm:presLayoutVars>
      </dgm:prSet>
      <dgm:spPr/>
    </dgm:pt>
    <dgm:pt modelId="{B4664D87-D022-CC4A-BBF4-BEAC1BC78ABA}" type="pres">
      <dgm:prSet presAssocID="{8E6CCF1C-5B58-F047-B9E7-3F6BA8EA7ED8}" presName="bgRect" presStyleLbl="bgAccFollowNode1" presStyleIdx="2" presStyleCnt="5"/>
      <dgm:spPr/>
    </dgm:pt>
    <dgm:pt modelId="{5CA1C1F0-9ABF-A049-AF30-C11D100D11EF}" type="pres">
      <dgm:prSet presAssocID="{F748E957-95BC-0D4E-848E-B68D4CFA0CC8}" presName="sibTransNodeCircle" presStyleLbl="alignNode1" presStyleIdx="4" presStyleCnt="10">
        <dgm:presLayoutVars>
          <dgm:chMax val="0"/>
          <dgm:bulletEnabled/>
        </dgm:presLayoutVars>
      </dgm:prSet>
      <dgm:spPr/>
    </dgm:pt>
    <dgm:pt modelId="{35E1BBD8-68B7-3E4B-932D-E9926923F4EB}" type="pres">
      <dgm:prSet presAssocID="{8E6CCF1C-5B58-F047-B9E7-3F6BA8EA7ED8}" presName="bottomLine" presStyleLbl="alignNode1" presStyleIdx="5" presStyleCnt="10">
        <dgm:presLayoutVars/>
      </dgm:prSet>
      <dgm:spPr/>
    </dgm:pt>
    <dgm:pt modelId="{295867F7-CF97-3446-8A6B-BCEEC3F68265}" type="pres">
      <dgm:prSet presAssocID="{8E6CCF1C-5B58-F047-B9E7-3F6BA8EA7ED8}" presName="nodeText" presStyleLbl="bgAccFollowNode1" presStyleIdx="2" presStyleCnt="5">
        <dgm:presLayoutVars>
          <dgm:bulletEnabled val="1"/>
        </dgm:presLayoutVars>
      </dgm:prSet>
      <dgm:spPr/>
    </dgm:pt>
    <dgm:pt modelId="{7C2F34BA-64A8-6044-A9DF-A29E7C8DCDE9}" type="pres">
      <dgm:prSet presAssocID="{F748E957-95BC-0D4E-848E-B68D4CFA0CC8}" presName="sibTrans" presStyleCnt="0"/>
      <dgm:spPr/>
    </dgm:pt>
    <dgm:pt modelId="{730FCE5B-90FA-3543-8DAD-DE8292760083}" type="pres">
      <dgm:prSet presAssocID="{F8597052-DFAE-E34D-B508-ED66E5614FF9}" presName="compositeNode" presStyleCnt="0">
        <dgm:presLayoutVars>
          <dgm:bulletEnabled val="1"/>
        </dgm:presLayoutVars>
      </dgm:prSet>
      <dgm:spPr/>
    </dgm:pt>
    <dgm:pt modelId="{AF88385F-0370-2743-A03B-02E3EBA1210E}" type="pres">
      <dgm:prSet presAssocID="{F8597052-DFAE-E34D-B508-ED66E5614FF9}" presName="bgRect" presStyleLbl="bgAccFollowNode1" presStyleIdx="3" presStyleCnt="5"/>
      <dgm:spPr/>
    </dgm:pt>
    <dgm:pt modelId="{1134E76E-63A3-3740-960B-5C73E8440251}" type="pres">
      <dgm:prSet presAssocID="{E2A7B5A8-2DCD-554F-A69A-591601FEE340}" presName="sibTransNodeCircle" presStyleLbl="alignNode1" presStyleIdx="6" presStyleCnt="10">
        <dgm:presLayoutVars>
          <dgm:chMax val="0"/>
          <dgm:bulletEnabled/>
        </dgm:presLayoutVars>
      </dgm:prSet>
      <dgm:spPr/>
    </dgm:pt>
    <dgm:pt modelId="{B26D1D41-6380-854D-ACDF-F390154C83DC}" type="pres">
      <dgm:prSet presAssocID="{F8597052-DFAE-E34D-B508-ED66E5614FF9}" presName="bottomLine" presStyleLbl="alignNode1" presStyleIdx="7" presStyleCnt="10">
        <dgm:presLayoutVars/>
      </dgm:prSet>
      <dgm:spPr/>
    </dgm:pt>
    <dgm:pt modelId="{4BEF4CF8-847C-8E4B-89DB-01BCE26BFA77}" type="pres">
      <dgm:prSet presAssocID="{F8597052-DFAE-E34D-B508-ED66E5614FF9}" presName="nodeText" presStyleLbl="bgAccFollowNode1" presStyleIdx="3" presStyleCnt="5">
        <dgm:presLayoutVars>
          <dgm:bulletEnabled val="1"/>
        </dgm:presLayoutVars>
      </dgm:prSet>
      <dgm:spPr/>
    </dgm:pt>
    <dgm:pt modelId="{4750D79E-8902-8A45-8BC4-3DDA023DA003}" type="pres">
      <dgm:prSet presAssocID="{E2A7B5A8-2DCD-554F-A69A-591601FEE340}" presName="sibTrans" presStyleCnt="0"/>
      <dgm:spPr/>
    </dgm:pt>
    <dgm:pt modelId="{C7B9EEFB-D64D-E348-907F-AEB8F3CC662A}" type="pres">
      <dgm:prSet presAssocID="{A4927B54-349F-D44D-8A46-3AEBF3945E75}" presName="compositeNode" presStyleCnt="0">
        <dgm:presLayoutVars>
          <dgm:bulletEnabled val="1"/>
        </dgm:presLayoutVars>
      </dgm:prSet>
      <dgm:spPr/>
    </dgm:pt>
    <dgm:pt modelId="{168FB6F5-8851-BB48-B317-75B21AEDD850}" type="pres">
      <dgm:prSet presAssocID="{A4927B54-349F-D44D-8A46-3AEBF3945E75}" presName="bgRect" presStyleLbl="bgAccFollowNode1" presStyleIdx="4" presStyleCnt="5"/>
      <dgm:spPr/>
    </dgm:pt>
    <dgm:pt modelId="{B2BDDD84-473E-5B4F-B574-F3FD6C786B97}" type="pres">
      <dgm:prSet presAssocID="{C731D33C-AF3B-F74E-94ED-1C5399811BDA}" presName="sibTransNodeCircle" presStyleLbl="alignNode1" presStyleIdx="8" presStyleCnt="10">
        <dgm:presLayoutVars>
          <dgm:chMax val="0"/>
          <dgm:bulletEnabled/>
        </dgm:presLayoutVars>
      </dgm:prSet>
      <dgm:spPr/>
    </dgm:pt>
    <dgm:pt modelId="{9B246177-A47C-6848-A66D-7B2181EF4D1D}" type="pres">
      <dgm:prSet presAssocID="{A4927B54-349F-D44D-8A46-3AEBF3945E75}" presName="bottomLine" presStyleLbl="alignNode1" presStyleIdx="9" presStyleCnt="10">
        <dgm:presLayoutVars/>
      </dgm:prSet>
      <dgm:spPr/>
    </dgm:pt>
    <dgm:pt modelId="{59C211F5-54A4-C048-9058-61763F080076}" type="pres">
      <dgm:prSet presAssocID="{A4927B54-349F-D44D-8A46-3AEBF3945E75}" presName="nodeText" presStyleLbl="bgAccFollowNode1" presStyleIdx="4" presStyleCnt="5">
        <dgm:presLayoutVars>
          <dgm:bulletEnabled val="1"/>
        </dgm:presLayoutVars>
      </dgm:prSet>
      <dgm:spPr/>
    </dgm:pt>
  </dgm:ptLst>
  <dgm:cxnLst>
    <dgm:cxn modelId="{EA73E504-07FD-9B4C-B7C8-FC48CD23BBFC}" type="presOf" srcId="{647497F7-0C40-3047-9AA3-9A2323E33A2D}" destId="{CAEAF0E0-AB3E-424F-BB76-50F87B8A0D2A}" srcOrd="0" destOrd="0" presId="urn:microsoft.com/office/officeart/2016/7/layout/BasicLinearProcessNumbered#1"/>
    <dgm:cxn modelId="{4F183C06-5C41-874E-958D-0AC4262E8E99}" srcId="{D0F07F19-1F50-4B42-A7A0-278DF9D25BB1}" destId="{A4927B54-349F-D44D-8A46-3AEBF3945E75}" srcOrd="4" destOrd="0" parTransId="{FFA5FDF1-D20F-BE45-B625-CE6F0F2B5E90}" sibTransId="{C731D33C-AF3B-F74E-94ED-1C5399811BDA}"/>
    <dgm:cxn modelId="{600CFF0E-26A0-B54D-918D-9ADFDB54405C}" type="presOf" srcId="{C731D33C-AF3B-F74E-94ED-1C5399811BDA}" destId="{B2BDDD84-473E-5B4F-B574-F3FD6C786B97}" srcOrd="0" destOrd="0" presId="urn:microsoft.com/office/officeart/2016/7/layout/BasicLinearProcessNumbered#1"/>
    <dgm:cxn modelId="{BB36351F-7EC2-2D44-8A45-C2BF9DD4EC55}" type="presOf" srcId="{3014F5BA-6313-5049-93F2-4BBFBB2B13E0}" destId="{2F3F3A2C-5E14-5642-84F2-8C82D5235FE8}" srcOrd="1" destOrd="0" presId="urn:microsoft.com/office/officeart/2016/7/layout/BasicLinearProcessNumbered#1"/>
    <dgm:cxn modelId="{D493A626-EC5B-F144-B1CC-3448DA41C2EE}" type="presOf" srcId="{465C59E7-5F09-EE4D-A08D-A4CD4EA58253}" destId="{529A5731-FEA1-144E-ACC3-7CCD74B8E344}" srcOrd="0" destOrd="0" presId="urn:microsoft.com/office/officeart/2016/7/layout/BasicLinearProcessNumbered#1"/>
    <dgm:cxn modelId="{BD44CD37-BEE1-BD4C-B348-02FC59C2F5FA}" srcId="{D0F07F19-1F50-4B42-A7A0-278DF9D25BB1}" destId="{F8597052-DFAE-E34D-B508-ED66E5614FF9}" srcOrd="3" destOrd="0" parTransId="{CD80D6F5-F8FC-1345-BE06-E0B49316F6B7}" sibTransId="{E2A7B5A8-2DCD-554F-A69A-591601FEE340}"/>
    <dgm:cxn modelId="{23907F3B-DE45-45CF-9707-5E4F6F6973DA}" type="presOf" srcId="{D0F07F19-1F50-4B42-A7A0-278DF9D25BB1}" destId="{C09B749D-9CF7-492C-B341-D9553818451B}" srcOrd="0" destOrd="0" presId="urn:microsoft.com/office/officeart/2016/7/layout/BasicLinearProcessNumbered#1"/>
    <dgm:cxn modelId="{E4598D60-9751-1348-B1DB-FEDBB62A0115}" type="presOf" srcId="{465C59E7-5F09-EE4D-A08D-A4CD4EA58253}" destId="{BF0286BB-ED4C-D348-A79D-33C43A221B4E}" srcOrd="1" destOrd="0" presId="urn:microsoft.com/office/officeart/2016/7/layout/BasicLinearProcessNumbered#1"/>
    <dgm:cxn modelId="{0B414B71-4479-E140-BFAE-B9490B4E54F2}" type="presOf" srcId="{E2A7B5A8-2DCD-554F-A69A-591601FEE340}" destId="{1134E76E-63A3-3740-960B-5C73E8440251}" srcOrd="0" destOrd="0" presId="urn:microsoft.com/office/officeart/2016/7/layout/BasicLinearProcessNumbered#1"/>
    <dgm:cxn modelId="{C9650A72-DE2D-8940-B329-0A28A4A809F2}" type="presOf" srcId="{8E6CCF1C-5B58-F047-B9E7-3F6BA8EA7ED8}" destId="{295867F7-CF97-3446-8A6B-BCEEC3F68265}" srcOrd="1" destOrd="0" presId="urn:microsoft.com/office/officeart/2016/7/layout/BasicLinearProcessNumbered#1"/>
    <dgm:cxn modelId="{55DDAD85-FD95-6C4E-B8C3-5FFDAEE234B3}" type="presOf" srcId="{3014F5BA-6313-5049-93F2-4BBFBB2B13E0}" destId="{BFD0C522-A351-7A4B-A1F4-D4F40B508C9F}" srcOrd="0" destOrd="0" presId="urn:microsoft.com/office/officeart/2016/7/layout/BasicLinearProcessNumbered#1"/>
    <dgm:cxn modelId="{026F1997-0556-D64B-A3D3-CEDC9D1ADCDE}" type="presOf" srcId="{F748E957-95BC-0D4E-848E-B68D4CFA0CC8}" destId="{5CA1C1F0-9ABF-A049-AF30-C11D100D11EF}" srcOrd="0" destOrd="0" presId="urn:microsoft.com/office/officeart/2016/7/layout/BasicLinearProcessNumbered#1"/>
    <dgm:cxn modelId="{088F57A5-AF0E-1944-ADF1-4816087CEEAC}" type="presOf" srcId="{F8597052-DFAE-E34D-B508-ED66E5614FF9}" destId="{4BEF4CF8-847C-8E4B-89DB-01BCE26BFA77}" srcOrd="1" destOrd="0" presId="urn:microsoft.com/office/officeart/2016/7/layout/BasicLinearProcessNumbered#1"/>
    <dgm:cxn modelId="{1B3184B9-8CB0-BF48-BDF7-033DB2790B6B}" type="presOf" srcId="{F8597052-DFAE-E34D-B508-ED66E5614FF9}" destId="{AF88385F-0370-2743-A03B-02E3EBA1210E}" srcOrd="0" destOrd="0" presId="urn:microsoft.com/office/officeart/2016/7/layout/BasicLinearProcessNumbered#1"/>
    <dgm:cxn modelId="{57DC40BA-C61A-B846-9A2E-5C498383327F}" srcId="{D0F07F19-1F50-4B42-A7A0-278DF9D25BB1}" destId="{465C59E7-5F09-EE4D-A08D-A4CD4EA58253}" srcOrd="0" destOrd="0" parTransId="{452C28DE-E944-7B42-B757-8264220DA3C4}" sibTransId="{647497F7-0C40-3047-9AA3-9A2323E33A2D}"/>
    <dgm:cxn modelId="{5E6039CB-268D-B84C-8A3A-4DB65AC2A1A0}" srcId="{D0F07F19-1F50-4B42-A7A0-278DF9D25BB1}" destId="{3014F5BA-6313-5049-93F2-4BBFBB2B13E0}" srcOrd="1" destOrd="0" parTransId="{4B1BA32F-0652-3040-91FD-E9E6DCC39164}" sibTransId="{BD40FACB-FB69-0044-A407-C13677F864B8}"/>
    <dgm:cxn modelId="{96B812CD-14AC-5C4F-AEBA-FF6E64AE8653}" type="presOf" srcId="{8E6CCF1C-5B58-F047-B9E7-3F6BA8EA7ED8}" destId="{B4664D87-D022-CC4A-BBF4-BEAC1BC78ABA}" srcOrd="0" destOrd="0" presId="urn:microsoft.com/office/officeart/2016/7/layout/BasicLinearProcessNumbered#1"/>
    <dgm:cxn modelId="{DDEFCDD5-666C-1145-9405-073E21FBB5C4}" srcId="{D0F07F19-1F50-4B42-A7A0-278DF9D25BB1}" destId="{8E6CCF1C-5B58-F047-B9E7-3F6BA8EA7ED8}" srcOrd="2" destOrd="0" parTransId="{4AB8D80A-DCF5-9F44-BDA2-D15B384893C4}" sibTransId="{F748E957-95BC-0D4E-848E-B68D4CFA0CC8}"/>
    <dgm:cxn modelId="{8B522DDA-0731-6B44-97B8-BBFA50B91DF8}" type="presOf" srcId="{A4927B54-349F-D44D-8A46-3AEBF3945E75}" destId="{59C211F5-54A4-C048-9058-61763F080076}" srcOrd="1" destOrd="0" presId="urn:microsoft.com/office/officeart/2016/7/layout/BasicLinearProcessNumbered#1"/>
    <dgm:cxn modelId="{647D43EB-1D53-A547-B6E6-110E91949087}" type="presOf" srcId="{A4927B54-349F-D44D-8A46-3AEBF3945E75}" destId="{168FB6F5-8851-BB48-B317-75B21AEDD850}" srcOrd="0" destOrd="0" presId="urn:microsoft.com/office/officeart/2016/7/layout/BasicLinearProcessNumbered#1"/>
    <dgm:cxn modelId="{268599F8-1FD7-A640-A192-0A855D78A7EE}" type="presOf" srcId="{BD40FACB-FB69-0044-A407-C13677F864B8}" destId="{C9AE871D-46D2-FC42-BDCC-BBEDB6B458FD}" srcOrd="0" destOrd="0" presId="urn:microsoft.com/office/officeart/2016/7/layout/BasicLinearProcessNumbered#1"/>
    <dgm:cxn modelId="{285F55DF-3443-6048-BBD3-A613D871CD68}" type="presParOf" srcId="{C09B749D-9CF7-492C-B341-D9553818451B}" destId="{4C9005DB-7E22-8B49-BA17-ECF5E225FA3D}" srcOrd="0" destOrd="0" presId="urn:microsoft.com/office/officeart/2016/7/layout/BasicLinearProcessNumbered#1"/>
    <dgm:cxn modelId="{934DA943-F82A-A347-A660-7A9ACFC919C7}" type="presParOf" srcId="{4C9005DB-7E22-8B49-BA17-ECF5E225FA3D}" destId="{529A5731-FEA1-144E-ACC3-7CCD74B8E344}" srcOrd="0" destOrd="0" presId="urn:microsoft.com/office/officeart/2016/7/layout/BasicLinearProcessNumbered#1"/>
    <dgm:cxn modelId="{DF66AE0E-0C54-484F-91F6-D88BA965C760}" type="presParOf" srcId="{4C9005DB-7E22-8B49-BA17-ECF5E225FA3D}" destId="{CAEAF0E0-AB3E-424F-BB76-50F87B8A0D2A}" srcOrd="1" destOrd="0" presId="urn:microsoft.com/office/officeart/2016/7/layout/BasicLinearProcessNumbered#1"/>
    <dgm:cxn modelId="{C04AEEB3-F184-2C4A-BE32-34D572E824C1}" type="presParOf" srcId="{4C9005DB-7E22-8B49-BA17-ECF5E225FA3D}" destId="{4B11B7AE-4AF4-BF48-A907-2CF05F510EEB}" srcOrd="2" destOrd="0" presId="urn:microsoft.com/office/officeart/2016/7/layout/BasicLinearProcessNumbered#1"/>
    <dgm:cxn modelId="{915582C6-F8DC-2544-A7DF-321190E0E30B}" type="presParOf" srcId="{4C9005DB-7E22-8B49-BA17-ECF5E225FA3D}" destId="{BF0286BB-ED4C-D348-A79D-33C43A221B4E}" srcOrd="3" destOrd="0" presId="urn:microsoft.com/office/officeart/2016/7/layout/BasicLinearProcessNumbered#1"/>
    <dgm:cxn modelId="{1C8CD287-4E60-AE49-9627-8F7778FA7895}" type="presParOf" srcId="{C09B749D-9CF7-492C-B341-D9553818451B}" destId="{3034CAE6-F6F0-4446-8979-BB7E26E91530}" srcOrd="1" destOrd="0" presId="urn:microsoft.com/office/officeart/2016/7/layout/BasicLinearProcessNumbered#1"/>
    <dgm:cxn modelId="{CE7BBEE1-EB29-A04D-AFA8-3DBCE84C98B1}" type="presParOf" srcId="{C09B749D-9CF7-492C-B341-D9553818451B}" destId="{3A981AF5-0B6E-E343-92B0-B30ECCE92626}" srcOrd="2" destOrd="0" presId="urn:microsoft.com/office/officeart/2016/7/layout/BasicLinearProcessNumbered#1"/>
    <dgm:cxn modelId="{2F6CF5B4-C35E-C747-8FFB-1B04411A254F}" type="presParOf" srcId="{3A981AF5-0B6E-E343-92B0-B30ECCE92626}" destId="{BFD0C522-A351-7A4B-A1F4-D4F40B508C9F}" srcOrd="0" destOrd="0" presId="urn:microsoft.com/office/officeart/2016/7/layout/BasicLinearProcessNumbered#1"/>
    <dgm:cxn modelId="{7BCEE516-1539-8D40-B7B2-1EF74DC969ED}" type="presParOf" srcId="{3A981AF5-0B6E-E343-92B0-B30ECCE92626}" destId="{C9AE871D-46D2-FC42-BDCC-BBEDB6B458FD}" srcOrd="1" destOrd="0" presId="urn:microsoft.com/office/officeart/2016/7/layout/BasicLinearProcessNumbered#1"/>
    <dgm:cxn modelId="{3BE8BF91-2E6B-014F-B73A-464305B44856}" type="presParOf" srcId="{3A981AF5-0B6E-E343-92B0-B30ECCE92626}" destId="{5FF2BAC2-A1FC-2442-995D-5D8FDDA7A296}" srcOrd="2" destOrd="0" presId="urn:microsoft.com/office/officeart/2016/7/layout/BasicLinearProcessNumbered#1"/>
    <dgm:cxn modelId="{4297AE52-5156-6841-85C1-340617C9F63B}" type="presParOf" srcId="{3A981AF5-0B6E-E343-92B0-B30ECCE92626}" destId="{2F3F3A2C-5E14-5642-84F2-8C82D5235FE8}" srcOrd="3" destOrd="0" presId="urn:microsoft.com/office/officeart/2016/7/layout/BasicLinearProcessNumbered#1"/>
    <dgm:cxn modelId="{E9A6DBF3-0F71-0D4E-A5BD-F4350C1E95A1}" type="presParOf" srcId="{C09B749D-9CF7-492C-B341-D9553818451B}" destId="{A3B7ABD4-ABD9-A34D-8672-8985703E0BDB}" srcOrd="3" destOrd="0" presId="urn:microsoft.com/office/officeart/2016/7/layout/BasicLinearProcessNumbered#1"/>
    <dgm:cxn modelId="{04C2DFD2-4A31-4F4A-8349-98A0CECE8393}" type="presParOf" srcId="{C09B749D-9CF7-492C-B341-D9553818451B}" destId="{FDA242E4-385E-3A44-87D0-3E7483BD64F7}" srcOrd="4" destOrd="0" presId="urn:microsoft.com/office/officeart/2016/7/layout/BasicLinearProcessNumbered#1"/>
    <dgm:cxn modelId="{0C2333B1-69DA-004D-84A8-AC2867EC2EA2}" type="presParOf" srcId="{FDA242E4-385E-3A44-87D0-3E7483BD64F7}" destId="{B4664D87-D022-CC4A-BBF4-BEAC1BC78ABA}" srcOrd="0" destOrd="0" presId="urn:microsoft.com/office/officeart/2016/7/layout/BasicLinearProcessNumbered#1"/>
    <dgm:cxn modelId="{AF4A6E97-3A22-504A-9405-DC0654A23B3D}" type="presParOf" srcId="{FDA242E4-385E-3A44-87D0-3E7483BD64F7}" destId="{5CA1C1F0-9ABF-A049-AF30-C11D100D11EF}" srcOrd="1" destOrd="0" presId="urn:microsoft.com/office/officeart/2016/7/layout/BasicLinearProcessNumbered#1"/>
    <dgm:cxn modelId="{942FA0E2-DB12-CD49-95F8-51E2002FC489}" type="presParOf" srcId="{FDA242E4-385E-3A44-87D0-3E7483BD64F7}" destId="{35E1BBD8-68B7-3E4B-932D-E9926923F4EB}" srcOrd="2" destOrd="0" presId="urn:microsoft.com/office/officeart/2016/7/layout/BasicLinearProcessNumbered#1"/>
    <dgm:cxn modelId="{C3657F03-4794-5449-ACA6-7E5946DC26E4}" type="presParOf" srcId="{FDA242E4-385E-3A44-87D0-3E7483BD64F7}" destId="{295867F7-CF97-3446-8A6B-BCEEC3F68265}" srcOrd="3" destOrd="0" presId="urn:microsoft.com/office/officeart/2016/7/layout/BasicLinearProcessNumbered#1"/>
    <dgm:cxn modelId="{03B63A2B-18A6-AD4D-90DE-797F3067DA81}" type="presParOf" srcId="{C09B749D-9CF7-492C-B341-D9553818451B}" destId="{7C2F34BA-64A8-6044-A9DF-A29E7C8DCDE9}" srcOrd="5" destOrd="0" presId="urn:microsoft.com/office/officeart/2016/7/layout/BasicLinearProcessNumbered#1"/>
    <dgm:cxn modelId="{40B6C938-B1E6-8F41-B5FF-8B8C37DB6E97}" type="presParOf" srcId="{C09B749D-9CF7-492C-B341-D9553818451B}" destId="{730FCE5B-90FA-3543-8DAD-DE8292760083}" srcOrd="6" destOrd="0" presId="urn:microsoft.com/office/officeart/2016/7/layout/BasicLinearProcessNumbered#1"/>
    <dgm:cxn modelId="{77D9F9E1-B81C-7142-BBAC-6C93814C0769}" type="presParOf" srcId="{730FCE5B-90FA-3543-8DAD-DE8292760083}" destId="{AF88385F-0370-2743-A03B-02E3EBA1210E}" srcOrd="0" destOrd="0" presId="urn:microsoft.com/office/officeart/2016/7/layout/BasicLinearProcessNumbered#1"/>
    <dgm:cxn modelId="{41746E9F-962D-2F4A-B6F7-61DC58E17880}" type="presParOf" srcId="{730FCE5B-90FA-3543-8DAD-DE8292760083}" destId="{1134E76E-63A3-3740-960B-5C73E8440251}" srcOrd="1" destOrd="0" presId="urn:microsoft.com/office/officeart/2016/7/layout/BasicLinearProcessNumbered#1"/>
    <dgm:cxn modelId="{607D1146-3EAC-D24A-B71B-664FABD2079C}" type="presParOf" srcId="{730FCE5B-90FA-3543-8DAD-DE8292760083}" destId="{B26D1D41-6380-854D-ACDF-F390154C83DC}" srcOrd="2" destOrd="0" presId="urn:microsoft.com/office/officeart/2016/7/layout/BasicLinearProcessNumbered#1"/>
    <dgm:cxn modelId="{4542691D-9253-4F47-9B65-16358AB95636}" type="presParOf" srcId="{730FCE5B-90FA-3543-8DAD-DE8292760083}" destId="{4BEF4CF8-847C-8E4B-89DB-01BCE26BFA77}" srcOrd="3" destOrd="0" presId="urn:microsoft.com/office/officeart/2016/7/layout/BasicLinearProcessNumbered#1"/>
    <dgm:cxn modelId="{2A304C0B-081F-834E-82C3-C52F5BFCCE24}" type="presParOf" srcId="{C09B749D-9CF7-492C-B341-D9553818451B}" destId="{4750D79E-8902-8A45-8BC4-3DDA023DA003}" srcOrd="7" destOrd="0" presId="urn:microsoft.com/office/officeart/2016/7/layout/BasicLinearProcessNumbered#1"/>
    <dgm:cxn modelId="{780C0100-2D1A-454F-BEB6-C4E74CF8381D}" type="presParOf" srcId="{C09B749D-9CF7-492C-B341-D9553818451B}" destId="{C7B9EEFB-D64D-E348-907F-AEB8F3CC662A}" srcOrd="8" destOrd="0" presId="urn:microsoft.com/office/officeart/2016/7/layout/BasicLinearProcessNumbered#1"/>
    <dgm:cxn modelId="{D70CD149-BBEA-8E49-B587-989E7AE1EB9A}" type="presParOf" srcId="{C7B9EEFB-D64D-E348-907F-AEB8F3CC662A}" destId="{168FB6F5-8851-BB48-B317-75B21AEDD850}" srcOrd="0" destOrd="0" presId="urn:microsoft.com/office/officeart/2016/7/layout/BasicLinearProcessNumbered#1"/>
    <dgm:cxn modelId="{03F80FFB-3C0B-5144-9823-5C7186D44EC7}" type="presParOf" srcId="{C7B9EEFB-D64D-E348-907F-AEB8F3CC662A}" destId="{B2BDDD84-473E-5B4F-B574-F3FD6C786B97}" srcOrd="1" destOrd="0" presId="urn:microsoft.com/office/officeart/2016/7/layout/BasicLinearProcessNumbered#1"/>
    <dgm:cxn modelId="{DB3DCDD8-36A1-A041-B4BA-17CE3AFFF5E4}" type="presParOf" srcId="{C7B9EEFB-D64D-E348-907F-AEB8F3CC662A}" destId="{9B246177-A47C-6848-A66D-7B2181EF4D1D}" srcOrd="2" destOrd="0" presId="urn:microsoft.com/office/officeart/2016/7/layout/BasicLinearProcessNumbered#1"/>
    <dgm:cxn modelId="{580826C9-C7A8-614C-9F81-9B7F326B10E2}" type="presParOf" srcId="{C7B9EEFB-D64D-E348-907F-AEB8F3CC662A}" destId="{59C211F5-54A4-C048-9058-61763F080076}"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C25D05-143C-B443-8BC1-8CC1213A2968}" type="doc">
      <dgm:prSet loTypeId="urn:microsoft.com/office/officeart/2005/8/layout/default" loCatId="process" qsTypeId="urn:microsoft.com/office/officeart/2005/8/quickstyle/simple1" qsCatId="simple" csTypeId="urn:microsoft.com/office/officeart/2005/8/colors/accent0_2" csCatId="mainScheme" phldr="1"/>
      <dgm:spPr/>
      <dgm:t>
        <a:bodyPr/>
        <a:lstStyle/>
        <a:p>
          <a:endParaRPr lang="en-US"/>
        </a:p>
      </dgm:t>
    </dgm:pt>
    <dgm:pt modelId="{D526CAA0-DAAC-8445-837C-9D768DE62E25}">
      <dgm:prSet custT="1"/>
      <dgm:spPr/>
      <dgm:t>
        <a:bodyPr/>
        <a:lstStyle/>
        <a:p>
          <a:pPr algn="ctr"/>
          <a:endParaRPr lang="en-US" sz="1600" b="1" dirty="0">
            <a:latin typeface="Century Gothic" panose="020B0502020202020204" pitchFamily="34" charset="0"/>
          </a:endParaRPr>
        </a:p>
      </dgm:t>
    </dgm:pt>
    <dgm:pt modelId="{2C0220F5-22C3-644F-A445-C1FF81A45FC9}" type="parTrans" cxnId="{4182D4AC-3C0E-0742-B8E8-B2C6856B75E1}">
      <dgm:prSet/>
      <dgm:spPr/>
      <dgm:t>
        <a:bodyPr/>
        <a:lstStyle/>
        <a:p>
          <a:pPr algn="ctr"/>
          <a:endParaRPr lang="en-US" sz="1200" b="1">
            <a:latin typeface="Century Gothic" panose="020B0502020202020204" pitchFamily="34" charset="0"/>
          </a:endParaRPr>
        </a:p>
      </dgm:t>
    </dgm:pt>
    <dgm:pt modelId="{1DE974B2-5113-854B-A02F-D605FF443C36}" type="sibTrans" cxnId="{4182D4AC-3C0E-0742-B8E8-B2C6856B75E1}">
      <dgm:prSet/>
      <dgm:spPr/>
      <dgm:t>
        <a:bodyPr/>
        <a:lstStyle/>
        <a:p>
          <a:pPr algn="ctr"/>
          <a:endParaRPr lang="en-US" sz="1200" b="1">
            <a:latin typeface="Century Gothic" panose="020B0502020202020204" pitchFamily="34" charset="0"/>
          </a:endParaRPr>
        </a:p>
      </dgm:t>
    </dgm:pt>
    <dgm:pt modelId="{7EBA4D67-275B-8A4F-BBA9-01BA5A7C20D2}">
      <dgm:prSet custT="1"/>
      <dgm:spPr/>
      <dgm:t>
        <a:bodyPr/>
        <a:lstStyle/>
        <a:p>
          <a:pPr algn="ctr"/>
          <a:endParaRPr lang="en-US" sz="1600" b="1" dirty="0">
            <a:latin typeface="Century Gothic" panose="020B0502020202020204" pitchFamily="34" charset="0"/>
          </a:endParaRPr>
        </a:p>
      </dgm:t>
    </dgm:pt>
    <dgm:pt modelId="{CB550768-BE65-E348-8645-FB3CC551A9E5}" type="parTrans" cxnId="{88114410-2A9C-224C-A353-FAA75B79D569}">
      <dgm:prSet/>
      <dgm:spPr/>
      <dgm:t>
        <a:bodyPr/>
        <a:lstStyle/>
        <a:p>
          <a:pPr algn="ctr"/>
          <a:endParaRPr lang="en-US" sz="1200" b="1">
            <a:latin typeface="Century Gothic" panose="020B0502020202020204" pitchFamily="34" charset="0"/>
          </a:endParaRPr>
        </a:p>
      </dgm:t>
    </dgm:pt>
    <dgm:pt modelId="{91665129-40E6-5D4A-A857-64E4566B98EF}" type="sibTrans" cxnId="{88114410-2A9C-224C-A353-FAA75B79D569}">
      <dgm:prSet/>
      <dgm:spPr/>
      <dgm:t>
        <a:bodyPr/>
        <a:lstStyle/>
        <a:p>
          <a:pPr algn="ctr"/>
          <a:endParaRPr lang="en-US" sz="1200" b="1">
            <a:latin typeface="Century Gothic" panose="020B0502020202020204" pitchFamily="34" charset="0"/>
          </a:endParaRPr>
        </a:p>
      </dgm:t>
    </dgm:pt>
    <dgm:pt modelId="{FCC97984-8C8F-3D40-A247-B7EC4024946D}">
      <dgm:prSet custT="1"/>
      <dgm:spPr/>
      <dgm:t>
        <a:bodyPr/>
        <a:lstStyle/>
        <a:p>
          <a:pPr algn="ctr"/>
          <a:endParaRPr lang="en-US" sz="1600" b="1" dirty="0">
            <a:latin typeface="Century Gothic" panose="020B0502020202020204" pitchFamily="34" charset="0"/>
          </a:endParaRPr>
        </a:p>
      </dgm:t>
    </dgm:pt>
    <dgm:pt modelId="{71947691-BC17-FD44-90DE-CEC334C9D8A6}" type="parTrans" cxnId="{04915B6F-D699-7F43-B60C-BCFF709BBF39}">
      <dgm:prSet/>
      <dgm:spPr/>
      <dgm:t>
        <a:bodyPr/>
        <a:lstStyle/>
        <a:p>
          <a:pPr algn="ctr"/>
          <a:endParaRPr lang="en-US" sz="1200" b="1">
            <a:latin typeface="Century Gothic" panose="020B0502020202020204" pitchFamily="34" charset="0"/>
          </a:endParaRPr>
        </a:p>
      </dgm:t>
    </dgm:pt>
    <dgm:pt modelId="{B1EF8F51-1115-3247-84B5-FFDDE8958808}" type="sibTrans" cxnId="{04915B6F-D699-7F43-B60C-BCFF709BBF39}">
      <dgm:prSet/>
      <dgm:spPr/>
      <dgm:t>
        <a:bodyPr/>
        <a:lstStyle/>
        <a:p>
          <a:pPr algn="ctr"/>
          <a:endParaRPr lang="en-US" sz="1200" b="1">
            <a:latin typeface="Century Gothic" panose="020B0502020202020204" pitchFamily="34" charset="0"/>
          </a:endParaRPr>
        </a:p>
      </dgm:t>
    </dgm:pt>
    <dgm:pt modelId="{D766976B-8F35-F149-B218-3F40E4F2165F}">
      <dgm:prSet custT="1"/>
      <dgm:spPr/>
      <dgm:t>
        <a:bodyPr/>
        <a:lstStyle/>
        <a:p>
          <a:pPr algn="ctr"/>
          <a:endParaRPr lang="en-US" sz="1600" b="1" dirty="0">
            <a:latin typeface="Century Gothic" panose="020B0502020202020204" pitchFamily="34" charset="0"/>
          </a:endParaRPr>
        </a:p>
      </dgm:t>
    </dgm:pt>
    <dgm:pt modelId="{D0CB4273-4055-B84F-B80E-61871D3964EB}" type="parTrans" cxnId="{58413C83-11E9-754E-B85C-C47FFEE5EF8D}">
      <dgm:prSet/>
      <dgm:spPr/>
      <dgm:t>
        <a:bodyPr/>
        <a:lstStyle/>
        <a:p>
          <a:pPr algn="ctr"/>
          <a:endParaRPr lang="en-US" sz="1200" b="1">
            <a:latin typeface="Century Gothic" panose="020B0502020202020204" pitchFamily="34" charset="0"/>
          </a:endParaRPr>
        </a:p>
      </dgm:t>
    </dgm:pt>
    <dgm:pt modelId="{63C6AA8E-2679-CA43-8C5C-F5AD5208138B}" type="sibTrans" cxnId="{58413C83-11E9-754E-B85C-C47FFEE5EF8D}">
      <dgm:prSet/>
      <dgm:spPr/>
      <dgm:t>
        <a:bodyPr/>
        <a:lstStyle/>
        <a:p>
          <a:pPr algn="ctr"/>
          <a:endParaRPr lang="en-US" sz="1200" b="1">
            <a:latin typeface="Century Gothic" panose="020B0502020202020204" pitchFamily="34" charset="0"/>
          </a:endParaRPr>
        </a:p>
      </dgm:t>
    </dgm:pt>
    <dgm:pt modelId="{8EC672B1-57E7-2849-9ABA-71B51B57954F}">
      <dgm:prSet custT="1"/>
      <dgm:spPr/>
      <dgm:t>
        <a:bodyPr/>
        <a:lstStyle/>
        <a:p>
          <a:pPr algn="ctr"/>
          <a:endParaRPr lang="en-US" sz="1600" b="1" dirty="0">
            <a:latin typeface="Century Gothic" panose="020B0502020202020204" pitchFamily="34" charset="0"/>
          </a:endParaRPr>
        </a:p>
      </dgm:t>
    </dgm:pt>
    <dgm:pt modelId="{338F77F0-D293-944C-A878-E562F35CA200}" type="parTrans" cxnId="{451E37FD-FA76-D040-AA34-3896B18BF7C1}">
      <dgm:prSet/>
      <dgm:spPr/>
      <dgm:t>
        <a:bodyPr/>
        <a:lstStyle/>
        <a:p>
          <a:pPr algn="ctr"/>
          <a:endParaRPr lang="en-US" sz="1200" b="1">
            <a:latin typeface="Century Gothic" panose="020B0502020202020204" pitchFamily="34" charset="0"/>
          </a:endParaRPr>
        </a:p>
      </dgm:t>
    </dgm:pt>
    <dgm:pt modelId="{FD09D773-0A23-804B-AC31-BCB311314EEC}" type="sibTrans" cxnId="{451E37FD-FA76-D040-AA34-3896B18BF7C1}">
      <dgm:prSet/>
      <dgm:spPr/>
      <dgm:t>
        <a:bodyPr/>
        <a:lstStyle/>
        <a:p>
          <a:pPr algn="ctr"/>
          <a:endParaRPr lang="en-US" sz="1200" b="1">
            <a:latin typeface="Century Gothic" panose="020B0502020202020204" pitchFamily="34" charset="0"/>
          </a:endParaRPr>
        </a:p>
      </dgm:t>
    </dgm:pt>
    <dgm:pt modelId="{35CB1FD3-EFAB-C246-A519-D7A694002BDB}">
      <dgm:prSet custT="1"/>
      <dgm:spPr/>
      <dgm:t>
        <a:bodyPr/>
        <a:lstStyle/>
        <a:p>
          <a:pPr algn="ctr"/>
          <a:endParaRPr lang="en-US" sz="1600" b="1" dirty="0">
            <a:latin typeface="Century Gothic" panose="020B0502020202020204" pitchFamily="34" charset="0"/>
          </a:endParaRPr>
        </a:p>
      </dgm:t>
    </dgm:pt>
    <dgm:pt modelId="{4BA2F81A-C2D6-4740-AAF4-4DFE9471EDEE}" type="parTrans" cxnId="{80E8CC3D-C30A-8140-A5E9-6CD73FE73BB1}">
      <dgm:prSet/>
      <dgm:spPr/>
      <dgm:t>
        <a:bodyPr/>
        <a:lstStyle/>
        <a:p>
          <a:pPr algn="ctr"/>
          <a:endParaRPr lang="en-US" sz="1200" b="1">
            <a:latin typeface="Century Gothic" panose="020B0502020202020204" pitchFamily="34" charset="0"/>
          </a:endParaRPr>
        </a:p>
      </dgm:t>
    </dgm:pt>
    <dgm:pt modelId="{8FC3D753-32CF-6545-A887-8F48D4C825D7}" type="sibTrans" cxnId="{80E8CC3D-C30A-8140-A5E9-6CD73FE73BB1}">
      <dgm:prSet/>
      <dgm:spPr/>
      <dgm:t>
        <a:bodyPr/>
        <a:lstStyle/>
        <a:p>
          <a:pPr algn="ctr"/>
          <a:endParaRPr lang="en-US" sz="1200" b="1">
            <a:latin typeface="Century Gothic" panose="020B0502020202020204" pitchFamily="34" charset="0"/>
          </a:endParaRPr>
        </a:p>
      </dgm:t>
    </dgm:pt>
    <dgm:pt modelId="{3C37AC87-BD48-0A4D-B1ED-826BEBEF2E12}">
      <dgm:prSet custT="1"/>
      <dgm:spPr/>
      <dgm:t>
        <a:bodyPr/>
        <a:lstStyle/>
        <a:p>
          <a:pPr algn="ctr"/>
          <a:endParaRPr lang="en-US" sz="1600" b="1" dirty="0">
            <a:latin typeface="Century Gothic" panose="020B0502020202020204" pitchFamily="34" charset="0"/>
          </a:endParaRPr>
        </a:p>
      </dgm:t>
    </dgm:pt>
    <dgm:pt modelId="{841D8FBE-5906-8D4F-BF7E-F85711A2494B}" type="parTrans" cxnId="{3111FB45-12F1-8448-A554-C55EA141B334}">
      <dgm:prSet/>
      <dgm:spPr/>
      <dgm:t>
        <a:bodyPr/>
        <a:lstStyle/>
        <a:p>
          <a:pPr algn="ctr"/>
          <a:endParaRPr lang="en-US" sz="1200" b="1">
            <a:latin typeface="Century Gothic" panose="020B0502020202020204" pitchFamily="34" charset="0"/>
          </a:endParaRPr>
        </a:p>
      </dgm:t>
    </dgm:pt>
    <dgm:pt modelId="{C8C3440D-66D9-3645-B08B-7ECF794AB20C}" type="sibTrans" cxnId="{3111FB45-12F1-8448-A554-C55EA141B334}">
      <dgm:prSet/>
      <dgm:spPr/>
      <dgm:t>
        <a:bodyPr/>
        <a:lstStyle/>
        <a:p>
          <a:pPr algn="ctr"/>
          <a:endParaRPr lang="en-US" sz="1200" b="1">
            <a:latin typeface="Century Gothic" panose="020B0502020202020204" pitchFamily="34" charset="0"/>
          </a:endParaRPr>
        </a:p>
      </dgm:t>
    </dgm:pt>
    <dgm:pt modelId="{4D807D20-FC22-2148-8B15-3ECFE6D79247}">
      <dgm:prSet custT="1"/>
      <dgm:spPr/>
      <dgm:t>
        <a:bodyPr/>
        <a:lstStyle/>
        <a:p>
          <a:pPr algn="ctr"/>
          <a:endParaRPr lang="en-US" sz="1600" b="1" dirty="0">
            <a:latin typeface="Century Gothic" panose="020B0502020202020204" pitchFamily="34" charset="0"/>
          </a:endParaRPr>
        </a:p>
      </dgm:t>
    </dgm:pt>
    <dgm:pt modelId="{EFB8DCF7-D3AE-0A4F-9719-7AD12EBA1C27}" type="parTrans" cxnId="{7F38E961-F6A8-AE4C-8E13-3650DD7753CF}">
      <dgm:prSet/>
      <dgm:spPr/>
      <dgm:t>
        <a:bodyPr/>
        <a:lstStyle/>
        <a:p>
          <a:pPr algn="ctr"/>
          <a:endParaRPr lang="en-US" sz="1200" b="1">
            <a:latin typeface="Century Gothic" panose="020B0502020202020204" pitchFamily="34" charset="0"/>
          </a:endParaRPr>
        </a:p>
      </dgm:t>
    </dgm:pt>
    <dgm:pt modelId="{94A7D8D7-E3BC-214B-8C35-103601684CB9}" type="sibTrans" cxnId="{7F38E961-F6A8-AE4C-8E13-3650DD7753CF}">
      <dgm:prSet/>
      <dgm:spPr/>
      <dgm:t>
        <a:bodyPr/>
        <a:lstStyle/>
        <a:p>
          <a:pPr algn="ctr"/>
          <a:endParaRPr lang="en-US" sz="1200" b="1">
            <a:latin typeface="Century Gothic" panose="020B0502020202020204" pitchFamily="34" charset="0"/>
          </a:endParaRPr>
        </a:p>
      </dgm:t>
    </dgm:pt>
    <dgm:pt modelId="{A56AAABC-B7F8-7B42-9A75-1F52C3B5641C}">
      <dgm:prSet custT="1"/>
      <dgm:spPr/>
      <dgm:t>
        <a:bodyPr/>
        <a:lstStyle/>
        <a:p>
          <a:pPr algn="ctr"/>
          <a:endParaRPr lang="en-US" sz="1600" b="1" dirty="0">
            <a:latin typeface="Century Gothic" panose="020B0502020202020204" pitchFamily="34" charset="0"/>
          </a:endParaRPr>
        </a:p>
      </dgm:t>
    </dgm:pt>
    <dgm:pt modelId="{8B5CDA09-9163-0147-9028-32EF31E883CC}" type="parTrans" cxnId="{40D92692-666E-A24B-AE7A-C9426C2FB2F4}">
      <dgm:prSet/>
      <dgm:spPr/>
      <dgm:t>
        <a:bodyPr/>
        <a:lstStyle/>
        <a:p>
          <a:pPr algn="ctr"/>
          <a:endParaRPr lang="en-US" sz="1200" b="1">
            <a:latin typeface="Century Gothic" panose="020B0502020202020204" pitchFamily="34" charset="0"/>
          </a:endParaRPr>
        </a:p>
      </dgm:t>
    </dgm:pt>
    <dgm:pt modelId="{8DF41092-31F9-394D-A8EE-ACDDD836D262}" type="sibTrans" cxnId="{40D92692-666E-A24B-AE7A-C9426C2FB2F4}">
      <dgm:prSet/>
      <dgm:spPr/>
      <dgm:t>
        <a:bodyPr/>
        <a:lstStyle/>
        <a:p>
          <a:pPr algn="ctr"/>
          <a:endParaRPr lang="en-US" sz="1200" b="1">
            <a:latin typeface="Century Gothic" panose="020B0502020202020204" pitchFamily="34" charset="0"/>
          </a:endParaRPr>
        </a:p>
      </dgm:t>
    </dgm:pt>
    <dgm:pt modelId="{9F59FE3B-A7D3-5841-ADDB-EB7B3D016412}" type="pres">
      <dgm:prSet presAssocID="{77C25D05-143C-B443-8BC1-8CC1213A2968}" presName="diagram" presStyleCnt="0">
        <dgm:presLayoutVars>
          <dgm:dir/>
          <dgm:resizeHandles val="exact"/>
        </dgm:presLayoutVars>
      </dgm:prSet>
      <dgm:spPr/>
    </dgm:pt>
    <dgm:pt modelId="{18F2918A-01D4-0347-A213-778CD39A0166}" type="pres">
      <dgm:prSet presAssocID="{35CB1FD3-EFAB-C246-A519-D7A694002BDB}" presName="node" presStyleLbl="node1" presStyleIdx="0" presStyleCnt="9">
        <dgm:presLayoutVars>
          <dgm:bulletEnabled val="1"/>
        </dgm:presLayoutVars>
      </dgm:prSet>
      <dgm:spPr/>
    </dgm:pt>
    <dgm:pt modelId="{A8FEC89D-A89D-E14A-AF2D-E2431728DFB8}" type="pres">
      <dgm:prSet presAssocID="{8FC3D753-32CF-6545-A887-8F48D4C825D7}" presName="sibTrans" presStyleCnt="0"/>
      <dgm:spPr/>
    </dgm:pt>
    <dgm:pt modelId="{FB64CC58-AAE5-4A41-9C48-0117CFB93A7F}" type="pres">
      <dgm:prSet presAssocID="{7EBA4D67-275B-8A4F-BBA9-01BA5A7C20D2}" presName="node" presStyleLbl="node1" presStyleIdx="1" presStyleCnt="9">
        <dgm:presLayoutVars>
          <dgm:bulletEnabled val="1"/>
        </dgm:presLayoutVars>
      </dgm:prSet>
      <dgm:spPr/>
    </dgm:pt>
    <dgm:pt modelId="{A64EB594-B63F-9046-8B8B-2D5976B9D7D9}" type="pres">
      <dgm:prSet presAssocID="{91665129-40E6-5D4A-A857-64E4566B98EF}" presName="sibTrans" presStyleCnt="0"/>
      <dgm:spPr/>
    </dgm:pt>
    <dgm:pt modelId="{DD21D8A6-599E-BE46-B718-6167DC1500D5}" type="pres">
      <dgm:prSet presAssocID="{4D807D20-FC22-2148-8B15-3ECFE6D79247}" presName="node" presStyleLbl="node1" presStyleIdx="2" presStyleCnt="9">
        <dgm:presLayoutVars>
          <dgm:bulletEnabled val="1"/>
        </dgm:presLayoutVars>
      </dgm:prSet>
      <dgm:spPr/>
    </dgm:pt>
    <dgm:pt modelId="{65347E03-6316-F749-AE02-B8150EEEA863}" type="pres">
      <dgm:prSet presAssocID="{94A7D8D7-E3BC-214B-8C35-103601684CB9}" presName="sibTrans" presStyleCnt="0"/>
      <dgm:spPr/>
    </dgm:pt>
    <dgm:pt modelId="{FD6E948F-6121-514D-9132-835863AA639F}" type="pres">
      <dgm:prSet presAssocID="{D766976B-8F35-F149-B218-3F40E4F2165F}" presName="node" presStyleLbl="node1" presStyleIdx="3" presStyleCnt="9">
        <dgm:presLayoutVars>
          <dgm:bulletEnabled val="1"/>
        </dgm:presLayoutVars>
      </dgm:prSet>
      <dgm:spPr/>
    </dgm:pt>
    <dgm:pt modelId="{423BBD37-E5D1-D14C-BDC5-C79D5B1A6154}" type="pres">
      <dgm:prSet presAssocID="{63C6AA8E-2679-CA43-8C5C-F5AD5208138B}" presName="sibTrans" presStyleCnt="0"/>
      <dgm:spPr/>
    </dgm:pt>
    <dgm:pt modelId="{FCD7E16F-E6A4-8741-80E5-0868B535602D}" type="pres">
      <dgm:prSet presAssocID="{D526CAA0-DAAC-8445-837C-9D768DE62E25}" presName="node" presStyleLbl="node1" presStyleIdx="4" presStyleCnt="9">
        <dgm:presLayoutVars>
          <dgm:bulletEnabled val="1"/>
        </dgm:presLayoutVars>
      </dgm:prSet>
      <dgm:spPr/>
    </dgm:pt>
    <dgm:pt modelId="{238C5C9C-A435-9044-A0CD-3187D5208ECD}" type="pres">
      <dgm:prSet presAssocID="{1DE974B2-5113-854B-A02F-D605FF443C36}" presName="sibTrans" presStyleCnt="0"/>
      <dgm:spPr/>
    </dgm:pt>
    <dgm:pt modelId="{6BD12C05-7313-FE41-ABF6-D4976AABD32D}" type="pres">
      <dgm:prSet presAssocID="{3C37AC87-BD48-0A4D-B1ED-826BEBEF2E12}" presName="node" presStyleLbl="node1" presStyleIdx="5" presStyleCnt="9">
        <dgm:presLayoutVars>
          <dgm:bulletEnabled val="1"/>
        </dgm:presLayoutVars>
      </dgm:prSet>
      <dgm:spPr/>
    </dgm:pt>
    <dgm:pt modelId="{FFB01B2D-040A-EA4B-9E21-D6B51387089F}" type="pres">
      <dgm:prSet presAssocID="{C8C3440D-66D9-3645-B08B-7ECF794AB20C}" presName="sibTrans" presStyleCnt="0"/>
      <dgm:spPr/>
    </dgm:pt>
    <dgm:pt modelId="{7725DDDC-F48C-3846-B8F8-43B97817DB53}" type="pres">
      <dgm:prSet presAssocID="{A56AAABC-B7F8-7B42-9A75-1F52C3B5641C}" presName="node" presStyleLbl="node1" presStyleIdx="6" presStyleCnt="9">
        <dgm:presLayoutVars>
          <dgm:bulletEnabled val="1"/>
        </dgm:presLayoutVars>
      </dgm:prSet>
      <dgm:spPr/>
    </dgm:pt>
    <dgm:pt modelId="{601A85BA-73C5-D247-91B2-631FCF3B3599}" type="pres">
      <dgm:prSet presAssocID="{8DF41092-31F9-394D-A8EE-ACDDD836D262}" presName="sibTrans" presStyleCnt="0"/>
      <dgm:spPr/>
    </dgm:pt>
    <dgm:pt modelId="{7775EDD2-F73A-E24D-A2D2-5FABDC0A6C58}" type="pres">
      <dgm:prSet presAssocID="{8EC672B1-57E7-2849-9ABA-71B51B57954F}" presName="node" presStyleLbl="node1" presStyleIdx="7" presStyleCnt="9">
        <dgm:presLayoutVars>
          <dgm:bulletEnabled val="1"/>
        </dgm:presLayoutVars>
      </dgm:prSet>
      <dgm:spPr/>
    </dgm:pt>
    <dgm:pt modelId="{0111BC94-4936-1547-92C1-0CB6AF6C13AE}" type="pres">
      <dgm:prSet presAssocID="{FD09D773-0A23-804B-AC31-BCB311314EEC}" presName="sibTrans" presStyleCnt="0"/>
      <dgm:spPr/>
    </dgm:pt>
    <dgm:pt modelId="{BEBFB2C5-748D-DD43-B3E4-8D57A1736865}" type="pres">
      <dgm:prSet presAssocID="{FCC97984-8C8F-3D40-A247-B7EC4024946D}" presName="node" presStyleLbl="node1" presStyleIdx="8" presStyleCnt="9">
        <dgm:presLayoutVars>
          <dgm:bulletEnabled val="1"/>
        </dgm:presLayoutVars>
      </dgm:prSet>
      <dgm:spPr/>
    </dgm:pt>
  </dgm:ptLst>
  <dgm:cxnLst>
    <dgm:cxn modelId="{88114410-2A9C-224C-A353-FAA75B79D569}" srcId="{77C25D05-143C-B443-8BC1-8CC1213A2968}" destId="{7EBA4D67-275B-8A4F-BBA9-01BA5A7C20D2}" srcOrd="1" destOrd="0" parTransId="{CB550768-BE65-E348-8645-FB3CC551A9E5}" sibTransId="{91665129-40E6-5D4A-A857-64E4566B98EF}"/>
    <dgm:cxn modelId="{E5A2DE22-EA7F-DF41-BA4D-53D05A6EEC1F}" type="presOf" srcId="{D766976B-8F35-F149-B218-3F40E4F2165F}" destId="{FD6E948F-6121-514D-9132-835863AA639F}" srcOrd="0" destOrd="0" presId="urn:microsoft.com/office/officeart/2005/8/layout/default"/>
    <dgm:cxn modelId="{B1CA942C-710A-D747-8E9C-7C6913C3B81B}" type="presOf" srcId="{7EBA4D67-275B-8A4F-BBA9-01BA5A7C20D2}" destId="{FB64CC58-AAE5-4A41-9C48-0117CFB93A7F}" srcOrd="0" destOrd="0" presId="urn:microsoft.com/office/officeart/2005/8/layout/default"/>
    <dgm:cxn modelId="{80E8CC3D-C30A-8140-A5E9-6CD73FE73BB1}" srcId="{77C25D05-143C-B443-8BC1-8CC1213A2968}" destId="{35CB1FD3-EFAB-C246-A519-D7A694002BDB}" srcOrd="0" destOrd="0" parTransId="{4BA2F81A-C2D6-4740-AAF4-4DFE9471EDEE}" sibTransId="{8FC3D753-32CF-6545-A887-8F48D4C825D7}"/>
    <dgm:cxn modelId="{3111FB45-12F1-8448-A554-C55EA141B334}" srcId="{77C25D05-143C-B443-8BC1-8CC1213A2968}" destId="{3C37AC87-BD48-0A4D-B1ED-826BEBEF2E12}" srcOrd="5" destOrd="0" parTransId="{841D8FBE-5906-8D4F-BF7E-F85711A2494B}" sibTransId="{C8C3440D-66D9-3645-B08B-7ECF794AB20C}"/>
    <dgm:cxn modelId="{E460D947-4537-A540-87C6-19C87CF6D65A}" type="presOf" srcId="{3C37AC87-BD48-0A4D-B1ED-826BEBEF2E12}" destId="{6BD12C05-7313-FE41-ABF6-D4976AABD32D}" srcOrd="0" destOrd="0" presId="urn:microsoft.com/office/officeart/2005/8/layout/default"/>
    <dgm:cxn modelId="{7F38E961-F6A8-AE4C-8E13-3650DD7753CF}" srcId="{77C25D05-143C-B443-8BC1-8CC1213A2968}" destId="{4D807D20-FC22-2148-8B15-3ECFE6D79247}" srcOrd="2" destOrd="0" parTransId="{EFB8DCF7-D3AE-0A4F-9719-7AD12EBA1C27}" sibTransId="{94A7D8D7-E3BC-214B-8C35-103601684CB9}"/>
    <dgm:cxn modelId="{04915B6F-D699-7F43-B60C-BCFF709BBF39}" srcId="{77C25D05-143C-B443-8BC1-8CC1213A2968}" destId="{FCC97984-8C8F-3D40-A247-B7EC4024946D}" srcOrd="8" destOrd="0" parTransId="{71947691-BC17-FD44-90DE-CEC334C9D8A6}" sibTransId="{B1EF8F51-1115-3247-84B5-FFDDE8958808}"/>
    <dgm:cxn modelId="{58413C83-11E9-754E-B85C-C47FFEE5EF8D}" srcId="{77C25D05-143C-B443-8BC1-8CC1213A2968}" destId="{D766976B-8F35-F149-B218-3F40E4F2165F}" srcOrd="3" destOrd="0" parTransId="{D0CB4273-4055-B84F-B80E-61871D3964EB}" sibTransId="{63C6AA8E-2679-CA43-8C5C-F5AD5208138B}"/>
    <dgm:cxn modelId="{D872AD88-29B3-4641-8487-8CA833C3E9FE}" type="presOf" srcId="{35CB1FD3-EFAB-C246-A519-D7A694002BDB}" destId="{18F2918A-01D4-0347-A213-778CD39A0166}" srcOrd="0" destOrd="0" presId="urn:microsoft.com/office/officeart/2005/8/layout/default"/>
    <dgm:cxn modelId="{1F235F8F-4C32-564A-9CDF-CB1781546B0E}" type="presOf" srcId="{A56AAABC-B7F8-7B42-9A75-1F52C3B5641C}" destId="{7725DDDC-F48C-3846-B8F8-43B97817DB53}" srcOrd="0" destOrd="0" presId="urn:microsoft.com/office/officeart/2005/8/layout/default"/>
    <dgm:cxn modelId="{40D92692-666E-A24B-AE7A-C9426C2FB2F4}" srcId="{77C25D05-143C-B443-8BC1-8CC1213A2968}" destId="{A56AAABC-B7F8-7B42-9A75-1F52C3B5641C}" srcOrd="6" destOrd="0" parTransId="{8B5CDA09-9163-0147-9028-32EF31E883CC}" sibTransId="{8DF41092-31F9-394D-A8EE-ACDDD836D262}"/>
    <dgm:cxn modelId="{3948C9AA-EFD6-6244-B1E1-DB00B7136728}" type="presOf" srcId="{8EC672B1-57E7-2849-9ABA-71B51B57954F}" destId="{7775EDD2-F73A-E24D-A2D2-5FABDC0A6C58}" srcOrd="0" destOrd="0" presId="urn:microsoft.com/office/officeart/2005/8/layout/default"/>
    <dgm:cxn modelId="{4182D4AC-3C0E-0742-B8E8-B2C6856B75E1}" srcId="{77C25D05-143C-B443-8BC1-8CC1213A2968}" destId="{D526CAA0-DAAC-8445-837C-9D768DE62E25}" srcOrd="4" destOrd="0" parTransId="{2C0220F5-22C3-644F-A445-C1FF81A45FC9}" sibTransId="{1DE974B2-5113-854B-A02F-D605FF443C36}"/>
    <dgm:cxn modelId="{794932DA-4AF2-C141-BC0C-483FC3B2AE26}" type="presOf" srcId="{77C25D05-143C-B443-8BC1-8CC1213A2968}" destId="{9F59FE3B-A7D3-5841-ADDB-EB7B3D016412}" srcOrd="0" destOrd="0" presId="urn:microsoft.com/office/officeart/2005/8/layout/default"/>
    <dgm:cxn modelId="{656934DE-B988-8D46-9A20-E614BE3F9BD0}" type="presOf" srcId="{FCC97984-8C8F-3D40-A247-B7EC4024946D}" destId="{BEBFB2C5-748D-DD43-B3E4-8D57A1736865}" srcOrd="0" destOrd="0" presId="urn:microsoft.com/office/officeart/2005/8/layout/default"/>
    <dgm:cxn modelId="{DBDCFEEE-BD98-D040-8128-5D8205B5262D}" type="presOf" srcId="{D526CAA0-DAAC-8445-837C-9D768DE62E25}" destId="{FCD7E16F-E6A4-8741-80E5-0868B535602D}" srcOrd="0" destOrd="0" presId="urn:microsoft.com/office/officeart/2005/8/layout/default"/>
    <dgm:cxn modelId="{E7F5BCFA-EF73-8845-BDC9-0C1FB9B21488}" type="presOf" srcId="{4D807D20-FC22-2148-8B15-3ECFE6D79247}" destId="{DD21D8A6-599E-BE46-B718-6167DC1500D5}" srcOrd="0" destOrd="0" presId="urn:microsoft.com/office/officeart/2005/8/layout/default"/>
    <dgm:cxn modelId="{451E37FD-FA76-D040-AA34-3896B18BF7C1}" srcId="{77C25D05-143C-B443-8BC1-8CC1213A2968}" destId="{8EC672B1-57E7-2849-9ABA-71B51B57954F}" srcOrd="7" destOrd="0" parTransId="{338F77F0-D293-944C-A878-E562F35CA200}" sibTransId="{FD09D773-0A23-804B-AC31-BCB311314EEC}"/>
    <dgm:cxn modelId="{3D1A81C4-9FAD-B44C-83D1-B025C0F8575E}" type="presParOf" srcId="{9F59FE3B-A7D3-5841-ADDB-EB7B3D016412}" destId="{18F2918A-01D4-0347-A213-778CD39A0166}" srcOrd="0" destOrd="0" presId="urn:microsoft.com/office/officeart/2005/8/layout/default"/>
    <dgm:cxn modelId="{892CFD91-3262-A145-9342-2B4A7644739C}" type="presParOf" srcId="{9F59FE3B-A7D3-5841-ADDB-EB7B3D016412}" destId="{A8FEC89D-A89D-E14A-AF2D-E2431728DFB8}" srcOrd="1" destOrd="0" presId="urn:microsoft.com/office/officeart/2005/8/layout/default"/>
    <dgm:cxn modelId="{C22785F4-E58B-F348-A254-5D73BC7005B8}" type="presParOf" srcId="{9F59FE3B-A7D3-5841-ADDB-EB7B3D016412}" destId="{FB64CC58-AAE5-4A41-9C48-0117CFB93A7F}" srcOrd="2" destOrd="0" presId="urn:microsoft.com/office/officeart/2005/8/layout/default"/>
    <dgm:cxn modelId="{0C620DCC-41B1-C74F-B35B-D357B42CE1D1}" type="presParOf" srcId="{9F59FE3B-A7D3-5841-ADDB-EB7B3D016412}" destId="{A64EB594-B63F-9046-8B8B-2D5976B9D7D9}" srcOrd="3" destOrd="0" presId="urn:microsoft.com/office/officeart/2005/8/layout/default"/>
    <dgm:cxn modelId="{0A1C9B11-C0A6-A947-A13A-49B4728B1C67}" type="presParOf" srcId="{9F59FE3B-A7D3-5841-ADDB-EB7B3D016412}" destId="{DD21D8A6-599E-BE46-B718-6167DC1500D5}" srcOrd="4" destOrd="0" presId="urn:microsoft.com/office/officeart/2005/8/layout/default"/>
    <dgm:cxn modelId="{7784DD68-E28A-FF40-9CD4-93B208ADAC7C}" type="presParOf" srcId="{9F59FE3B-A7D3-5841-ADDB-EB7B3D016412}" destId="{65347E03-6316-F749-AE02-B8150EEEA863}" srcOrd="5" destOrd="0" presId="urn:microsoft.com/office/officeart/2005/8/layout/default"/>
    <dgm:cxn modelId="{9238BBB5-73F5-024B-A286-2E12CA68938F}" type="presParOf" srcId="{9F59FE3B-A7D3-5841-ADDB-EB7B3D016412}" destId="{FD6E948F-6121-514D-9132-835863AA639F}" srcOrd="6" destOrd="0" presId="urn:microsoft.com/office/officeart/2005/8/layout/default"/>
    <dgm:cxn modelId="{2D795366-89C4-A943-B900-75218FB581B6}" type="presParOf" srcId="{9F59FE3B-A7D3-5841-ADDB-EB7B3D016412}" destId="{423BBD37-E5D1-D14C-BDC5-C79D5B1A6154}" srcOrd="7" destOrd="0" presId="urn:microsoft.com/office/officeart/2005/8/layout/default"/>
    <dgm:cxn modelId="{39659277-D07B-ED40-8828-112B7AD161E1}" type="presParOf" srcId="{9F59FE3B-A7D3-5841-ADDB-EB7B3D016412}" destId="{FCD7E16F-E6A4-8741-80E5-0868B535602D}" srcOrd="8" destOrd="0" presId="urn:microsoft.com/office/officeart/2005/8/layout/default"/>
    <dgm:cxn modelId="{20FC59FB-87DC-CE47-BF6C-27C194AFEBC9}" type="presParOf" srcId="{9F59FE3B-A7D3-5841-ADDB-EB7B3D016412}" destId="{238C5C9C-A435-9044-A0CD-3187D5208ECD}" srcOrd="9" destOrd="0" presId="urn:microsoft.com/office/officeart/2005/8/layout/default"/>
    <dgm:cxn modelId="{29B06C0B-8AC4-5D41-9E40-1B5661830604}" type="presParOf" srcId="{9F59FE3B-A7D3-5841-ADDB-EB7B3D016412}" destId="{6BD12C05-7313-FE41-ABF6-D4976AABD32D}" srcOrd="10" destOrd="0" presId="urn:microsoft.com/office/officeart/2005/8/layout/default"/>
    <dgm:cxn modelId="{D508CB14-731D-8240-9A44-711E0CC19340}" type="presParOf" srcId="{9F59FE3B-A7D3-5841-ADDB-EB7B3D016412}" destId="{FFB01B2D-040A-EA4B-9E21-D6B51387089F}" srcOrd="11" destOrd="0" presId="urn:microsoft.com/office/officeart/2005/8/layout/default"/>
    <dgm:cxn modelId="{C9A5CF7B-8F22-2D43-8AC0-7F863CF5690B}" type="presParOf" srcId="{9F59FE3B-A7D3-5841-ADDB-EB7B3D016412}" destId="{7725DDDC-F48C-3846-B8F8-43B97817DB53}" srcOrd="12" destOrd="0" presId="urn:microsoft.com/office/officeart/2005/8/layout/default"/>
    <dgm:cxn modelId="{7084ABEF-844D-A849-B09A-87ABE8AAC799}" type="presParOf" srcId="{9F59FE3B-A7D3-5841-ADDB-EB7B3D016412}" destId="{601A85BA-73C5-D247-91B2-631FCF3B3599}" srcOrd="13" destOrd="0" presId="urn:microsoft.com/office/officeart/2005/8/layout/default"/>
    <dgm:cxn modelId="{48C81874-27A0-3A42-B768-1AC26D1A0ED9}" type="presParOf" srcId="{9F59FE3B-A7D3-5841-ADDB-EB7B3D016412}" destId="{7775EDD2-F73A-E24D-A2D2-5FABDC0A6C58}" srcOrd="14" destOrd="0" presId="urn:microsoft.com/office/officeart/2005/8/layout/default"/>
    <dgm:cxn modelId="{C7164DA4-3A29-BE47-AF4D-0308726C9356}" type="presParOf" srcId="{9F59FE3B-A7D3-5841-ADDB-EB7B3D016412}" destId="{0111BC94-4936-1547-92C1-0CB6AF6C13AE}" srcOrd="15" destOrd="0" presId="urn:microsoft.com/office/officeart/2005/8/layout/default"/>
    <dgm:cxn modelId="{B6F8C1DB-C329-BD4A-8475-D0580D301163}" type="presParOf" srcId="{9F59FE3B-A7D3-5841-ADDB-EB7B3D016412}" destId="{BEBFB2C5-748D-DD43-B3E4-8D57A173686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C25D05-143C-B443-8BC1-8CC1213A2968}" type="doc">
      <dgm:prSet loTypeId="urn:microsoft.com/office/officeart/2005/8/layout/default" loCatId="process" qsTypeId="urn:microsoft.com/office/officeart/2005/8/quickstyle/simple1" qsCatId="simple" csTypeId="urn:microsoft.com/office/officeart/2005/8/colors/accent0_2" csCatId="mainScheme" phldr="1"/>
      <dgm:spPr/>
      <dgm:t>
        <a:bodyPr/>
        <a:lstStyle/>
        <a:p>
          <a:endParaRPr lang="en-US"/>
        </a:p>
      </dgm:t>
    </dgm:pt>
    <dgm:pt modelId="{D526CAA0-DAAC-8445-837C-9D768DE62E25}">
      <dgm:prSet custT="1"/>
      <dgm:spPr/>
      <dgm:t>
        <a:bodyPr/>
        <a:lstStyle/>
        <a:p>
          <a:pPr algn="ctr"/>
          <a:r>
            <a:rPr lang="en-US" sz="2000" b="1" dirty="0">
              <a:latin typeface="Century Gothic" panose="020B0502020202020204" pitchFamily="34" charset="0"/>
            </a:rPr>
            <a:t>We listen before we look</a:t>
          </a:r>
        </a:p>
      </dgm:t>
    </dgm:pt>
    <dgm:pt modelId="{2C0220F5-22C3-644F-A445-C1FF81A45FC9}" type="parTrans" cxnId="{4182D4AC-3C0E-0742-B8E8-B2C6856B75E1}">
      <dgm:prSet/>
      <dgm:spPr/>
      <dgm:t>
        <a:bodyPr/>
        <a:lstStyle/>
        <a:p>
          <a:pPr algn="ctr"/>
          <a:endParaRPr lang="en-US" sz="1600" b="1">
            <a:latin typeface="Century Gothic" panose="020B0502020202020204" pitchFamily="34" charset="0"/>
          </a:endParaRPr>
        </a:p>
      </dgm:t>
    </dgm:pt>
    <dgm:pt modelId="{1DE974B2-5113-854B-A02F-D605FF443C36}" type="sibTrans" cxnId="{4182D4AC-3C0E-0742-B8E8-B2C6856B75E1}">
      <dgm:prSet/>
      <dgm:spPr/>
      <dgm:t>
        <a:bodyPr/>
        <a:lstStyle/>
        <a:p>
          <a:pPr algn="ctr"/>
          <a:endParaRPr lang="en-US" sz="1600" b="1">
            <a:latin typeface="Century Gothic" panose="020B0502020202020204" pitchFamily="34" charset="0"/>
          </a:endParaRPr>
        </a:p>
      </dgm:t>
    </dgm:pt>
    <dgm:pt modelId="{7EBA4D67-275B-8A4F-BBA9-01BA5A7C20D2}">
      <dgm:prSet custT="1"/>
      <dgm:spPr/>
      <dgm:t>
        <a:bodyPr/>
        <a:lstStyle/>
        <a:p>
          <a:pPr algn="ctr"/>
          <a:r>
            <a:rPr lang="en-US" sz="2000" b="1" dirty="0">
              <a:latin typeface="Century Gothic" panose="020B0502020202020204" pitchFamily="34" charset="0"/>
            </a:rPr>
            <a:t>One idea per slide</a:t>
          </a:r>
        </a:p>
      </dgm:t>
    </dgm:pt>
    <dgm:pt modelId="{CB550768-BE65-E348-8645-FB3CC551A9E5}" type="parTrans" cxnId="{88114410-2A9C-224C-A353-FAA75B79D569}">
      <dgm:prSet/>
      <dgm:spPr/>
      <dgm:t>
        <a:bodyPr/>
        <a:lstStyle/>
        <a:p>
          <a:pPr algn="ctr"/>
          <a:endParaRPr lang="en-US" sz="1600" b="1">
            <a:latin typeface="Century Gothic" panose="020B0502020202020204" pitchFamily="34" charset="0"/>
          </a:endParaRPr>
        </a:p>
      </dgm:t>
    </dgm:pt>
    <dgm:pt modelId="{91665129-40E6-5D4A-A857-64E4566B98EF}" type="sibTrans" cxnId="{88114410-2A9C-224C-A353-FAA75B79D569}">
      <dgm:prSet/>
      <dgm:spPr/>
      <dgm:t>
        <a:bodyPr/>
        <a:lstStyle/>
        <a:p>
          <a:pPr algn="ctr"/>
          <a:endParaRPr lang="en-US" sz="1600" b="1">
            <a:latin typeface="Century Gothic" panose="020B0502020202020204" pitchFamily="34" charset="0"/>
          </a:endParaRPr>
        </a:p>
      </dgm:t>
    </dgm:pt>
    <dgm:pt modelId="{FCC97984-8C8F-3D40-A247-B7EC4024946D}">
      <dgm:prSet custT="1"/>
      <dgm:spPr/>
      <dgm:t>
        <a:bodyPr/>
        <a:lstStyle/>
        <a:p>
          <a:pPr algn="ctr"/>
          <a:r>
            <a:rPr lang="en-US" sz="2000" b="1" dirty="0">
              <a:latin typeface="Century Gothic" panose="020B0502020202020204" pitchFamily="34" charset="0"/>
            </a:rPr>
            <a:t>Use center alignment when only a few words</a:t>
          </a:r>
        </a:p>
      </dgm:t>
    </dgm:pt>
    <dgm:pt modelId="{71947691-BC17-FD44-90DE-CEC334C9D8A6}" type="parTrans" cxnId="{04915B6F-D699-7F43-B60C-BCFF709BBF39}">
      <dgm:prSet/>
      <dgm:spPr/>
      <dgm:t>
        <a:bodyPr/>
        <a:lstStyle/>
        <a:p>
          <a:pPr algn="ctr"/>
          <a:endParaRPr lang="en-US" sz="1600" b="1">
            <a:latin typeface="Century Gothic" panose="020B0502020202020204" pitchFamily="34" charset="0"/>
          </a:endParaRPr>
        </a:p>
      </dgm:t>
    </dgm:pt>
    <dgm:pt modelId="{B1EF8F51-1115-3247-84B5-FFDDE8958808}" type="sibTrans" cxnId="{04915B6F-D699-7F43-B60C-BCFF709BBF39}">
      <dgm:prSet/>
      <dgm:spPr/>
      <dgm:t>
        <a:bodyPr/>
        <a:lstStyle/>
        <a:p>
          <a:pPr algn="ctr"/>
          <a:endParaRPr lang="en-US" sz="1600" b="1">
            <a:latin typeface="Century Gothic" panose="020B0502020202020204" pitchFamily="34" charset="0"/>
          </a:endParaRPr>
        </a:p>
      </dgm:t>
    </dgm:pt>
    <dgm:pt modelId="{D766976B-8F35-F149-B218-3F40E4F2165F}">
      <dgm:prSet custT="1"/>
      <dgm:spPr/>
      <dgm:t>
        <a:bodyPr/>
        <a:lstStyle/>
        <a:p>
          <a:pPr algn="ctr"/>
          <a:r>
            <a:rPr lang="en-US" sz="2000" b="1" dirty="0">
              <a:latin typeface="Century Gothic" panose="020B0502020202020204" pitchFamily="34" charset="0"/>
            </a:rPr>
            <a:t>Leave negative space</a:t>
          </a:r>
        </a:p>
      </dgm:t>
    </dgm:pt>
    <dgm:pt modelId="{D0CB4273-4055-B84F-B80E-61871D3964EB}" type="parTrans" cxnId="{58413C83-11E9-754E-B85C-C47FFEE5EF8D}">
      <dgm:prSet/>
      <dgm:spPr/>
      <dgm:t>
        <a:bodyPr/>
        <a:lstStyle/>
        <a:p>
          <a:pPr algn="ctr"/>
          <a:endParaRPr lang="en-US" sz="1600" b="1">
            <a:latin typeface="Century Gothic" panose="020B0502020202020204" pitchFamily="34" charset="0"/>
          </a:endParaRPr>
        </a:p>
      </dgm:t>
    </dgm:pt>
    <dgm:pt modelId="{63C6AA8E-2679-CA43-8C5C-F5AD5208138B}" type="sibTrans" cxnId="{58413C83-11E9-754E-B85C-C47FFEE5EF8D}">
      <dgm:prSet/>
      <dgm:spPr/>
      <dgm:t>
        <a:bodyPr/>
        <a:lstStyle/>
        <a:p>
          <a:pPr algn="ctr"/>
          <a:endParaRPr lang="en-US" sz="1600" b="1">
            <a:latin typeface="Century Gothic" panose="020B0502020202020204" pitchFamily="34" charset="0"/>
          </a:endParaRPr>
        </a:p>
      </dgm:t>
    </dgm:pt>
    <dgm:pt modelId="{8EC672B1-57E7-2849-9ABA-71B51B57954F}">
      <dgm:prSet custT="1"/>
      <dgm:spPr/>
      <dgm:t>
        <a:bodyPr/>
        <a:lstStyle/>
        <a:p>
          <a:pPr algn="ctr"/>
          <a:r>
            <a:rPr lang="en-US" sz="2000" b="1" dirty="0">
              <a:latin typeface="Century Gothic" panose="020B0502020202020204" pitchFamily="34" charset="0"/>
            </a:rPr>
            <a:t>Every slide needs a photo</a:t>
          </a:r>
        </a:p>
      </dgm:t>
    </dgm:pt>
    <dgm:pt modelId="{338F77F0-D293-944C-A878-E562F35CA200}" type="parTrans" cxnId="{451E37FD-FA76-D040-AA34-3896B18BF7C1}">
      <dgm:prSet/>
      <dgm:spPr/>
      <dgm:t>
        <a:bodyPr/>
        <a:lstStyle/>
        <a:p>
          <a:pPr algn="ctr"/>
          <a:endParaRPr lang="en-US" sz="1600" b="1">
            <a:latin typeface="Century Gothic" panose="020B0502020202020204" pitchFamily="34" charset="0"/>
          </a:endParaRPr>
        </a:p>
      </dgm:t>
    </dgm:pt>
    <dgm:pt modelId="{FD09D773-0A23-804B-AC31-BCB311314EEC}" type="sibTrans" cxnId="{451E37FD-FA76-D040-AA34-3896B18BF7C1}">
      <dgm:prSet/>
      <dgm:spPr/>
      <dgm:t>
        <a:bodyPr/>
        <a:lstStyle/>
        <a:p>
          <a:pPr algn="ctr"/>
          <a:endParaRPr lang="en-US" sz="1600" b="1">
            <a:latin typeface="Century Gothic" panose="020B0502020202020204" pitchFamily="34" charset="0"/>
          </a:endParaRPr>
        </a:p>
      </dgm:t>
    </dgm:pt>
    <dgm:pt modelId="{35CB1FD3-EFAB-C246-A519-D7A694002BDB}">
      <dgm:prSet custT="1"/>
      <dgm:spPr/>
      <dgm:t>
        <a:bodyPr/>
        <a:lstStyle/>
        <a:p>
          <a:pPr algn="ctr"/>
          <a:r>
            <a:rPr lang="en-US" sz="2000" b="1" dirty="0">
              <a:latin typeface="Century Gothic" panose="020B0502020202020204" pitchFamily="34" charset="0"/>
            </a:rPr>
            <a:t>More slides, less on them</a:t>
          </a:r>
        </a:p>
      </dgm:t>
    </dgm:pt>
    <dgm:pt modelId="{4BA2F81A-C2D6-4740-AAF4-4DFE9471EDEE}" type="parTrans" cxnId="{80E8CC3D-C30A-8140-A5E9-6CD73FE73BB1}">
      <dgm:prSet/>
      <dgm:spPr/>
      <dgm:t>
        <a:bodyPr/>
        <a:lstStyle/>
        <a:p>
          <a:pPr algn="ctr"/>
          <a:endParaRPr lang="en-US" sz="1600" b="1">
            <a:latin typeface="Century Gothic" panose="020B0502020202020204" pitchFamily="34" charset="0"/>
          </a:endParaRPr>
        </a:p>
      </dgm:t>
    </dgm:pt>
    <dgm:pt modelId="{8FC3D753-32CF-6545-A887-8F48D4C825D7}" type="sibTrans" cxnId="{80E8CC3D-C30A-8140-A5E9-6CD73FE73BB1}">
      <dgm:prSet/>
      <dgm:spPr/>
      <dgm:t>
        <a:bodyPr/>
        <a:lstStyle/>
        <a:p>
          <a:pPr algn="ctr"/>
          <a:endParaRPr lang="en-US" sz="1600" b="1">
            <a:latin typeface="Century Gothic" panose="020B0502020202020204" pitchFamily="34" charset="0"/>
          </a:endParaRPr>
        </a:p>
      </dgm:t>
    </dgm:pt>
    <dgm:pt modelId="{3C37AC87-BD48-0A4D-B1ED-826BEBEF2E12}">
      <dgm:prSet custT="1"/>
      <dgm:spPr/>
      <dgm:t>
        <a:bodyPr/>
        <a:lstStyle/>
        <a:p>
          <a:pPr algn="ctr"/>
          <a:r>
            <a:rPr lang="en-US" sz="2000" b="1" dirty="0">
              <a:latin typeface="Century Gothic" panose="020B0502020202020204" pitchFamily="34" charset="0"/>
            </a:rPr>
            <a:t>Our eye goes to the big, bold, bright things</a:t>
          </a:r>
        </a:p>
      </dgm:t>
    </dgm:pt>
    <dgm:pt modelId="{841D8FBE-5906-8D4F-BF7E-F85711A2494B}" type="parTrans" cxnId="{3111FB45-12F1-8448-A554-C55EA141B334}">
      <dgm:prSet/>
      <dgm:spPr/>
      <dgm:t>
        <a:bodyPr/>
        <a:lstStyle/>
        <a:p>
          <a:pPr algn="ctr"/>
          <a:endParaRPr lang="en-US" sz="1600" b="1">
            <a:latin typeface="Century Gothic" panose="020B0502020202020204" pitchFamily="34" charset="0"/>
          </a:endParaRPr>
        </a:p>
      </dgm:t>
    </dgm:pt>
    <dgm:pt modelId="{C8C3440D-66D9-3645-B08B-7ECF794AB20C}" type="sibTrans" cxnId="{3111FB45-12F1-8448-A554-C55EA141B334}">
      <dgm:prSet/>
      <dgm:spPr/>
      <dgm:t>
        <a:bodyPr/>
        <a:lstStyle/>
        <a:p>
          <a:pPr algn="ctr"/>
          <a:endParaRPr lang="en-US" sz="1600" b="1">
            <a:latin typeface="Century Gothic" panose="020B0502020202020204" pitchFamily="34" charset="0"/>
          </a:endParaRPr>
        </a:p>
      </dgm:t>
    </dgm:pt>
    <dgm:pt modelId="{4D807D20-FC22-2148-8B15-3ECFE6D79247}">
      <dgm:prSet custT="1"/>
      <dgm:spPr/>
      <dgm:t>
        <a:bodyPr/>
        <a:lstStyle/>
        <a:p>
          <a:pPr algn="ctr"/>
          <a:r>
            <a:rPr lang="en-US" sz="2000" b="1" dirty="0">
              <a:latin typeface="Century Gothic" panose="020B0502020202020204" pitchFamily="34" charset="0"/>
            </a:rPr>
            <a:t>Use left alignment</a:t>
          </a:r>
        </a:p>
      </dgm:t>
    </dgm:pt>
    <dgm:pt modelId="{EFB8DCF7-D3AE-0A4F-9719-7AD12EBA1C27}" type="parTrans" cxnId="{7F38E961-F6A8-AE4C-8E13-3650DD7753CF}">
      <dgm:prSet/>
      <dgm:spPr/>
      <dgm:t>
        <a:bodyPr/>
        <a:lstStyle/>
        <a:p>
          <a:pPr algn="ctr"/>
          <a:endParaRPr lang="en-US" sz="1600" b="1">
            <a:latin typeface="Century Gothic" panose="020B0502020202020204" pitchFamily="34" charset="0"/>
          </a:endParaRPr>
        </a:p>
      </dgm:t>
    </dgm:pt>
    <dgm:pt modelId="{94A7D8D7-E3BC-214B-8C35-103601684CB9}" type="sibTrans" cxnId="{7F38E961-F6A8-AE4C-8E13-3650DD7753CF}">
      <dgm:prSet/>
      <dgm:spPr/>
      <dgm:t>
        <a:bodyPr/>
        <a:lstStyle/>
        <a:p>
          <a:pPr algn="ctr"/>
          <a:endParaRPr lang="en-US" sz="1600" b="1">
            <a:latin typeface="Century Gothic" panose="020B0502020202020204" pitchFamily="34" charset="0"/>
          </a:endParaRPr>
        </a:p>
      </dgm:t>
    </dgm:pt>
    <dgm:pt modelId="{A56AAABC-B7F8-7B42-9A75-1F52C3B5641C}">
      <dgm:prSet custT="1"/>
      <dgm:spPr/>
      <dgm:t>
        <a:bodyPr/>
        <a:lstStyle/>
        <a:p>
          <a:pPr algn="ctr"/>
          <a:r>
            <a:rPr lang="en-US" sz="2000" b="1" dirty="0">
              <a:latin typeface="Century Gothic" panose="020B0502020202020204" pitchFamily="34" charset="0"/>
            </a:rPr>
            <a:t>Use arrows to get attention</a:t>
          </a:r>
        </a:p>
      </dgm:t>
    </dgm:pt>
    <dgm:pt modelId="{8B5CDA09-9163-0147-9028-32EF31E883CC}" type="parTrans" cxnId="{40D92692-666E-A24B-AE7A-C9426C2FB2F4}">
      <dgm:prSet/>
      <dgm:spPr/>
      <dgm:t>
        <a:bodyPr/>
        <a:lstStyle/>
        <a:p>
          <a:pPr algn="ctr"/>
          <a:endParaRPr lang="en-US" sz="1600" b="1">
            <a:latin typeface="Century Gothic" panose="020B0502020202020204" pitchFamily="34" charset="0"/>
          </a:endParaRPr>
        </a:p>
      </dgm:t>
    </dgm:pt>
    <dgm:pt modelId="{8DF41092-31F9-394D-A8EE-ACDDD836D262}" type="sibTrans" cxnId="{40D92692-666E-A24B-AE7A-C9426C2FB2F4}">
      <dgm:prSet/>
      <dgm:spPr/>
      <dgm:t>
        <a:bodyPr/>
        <a:lstStyle/>
        <a:p>
          <a:pPr algn="ctr"/>
          <a:endParaRPr lang="en-US" sz="1600" b="1">
            <a:latin typeface="Century Gothic" panose="020B0502020202020204" pitchFamily="34" charset="0"/>
          </a:endParaRPr>
        </a:p>
      </dgm:t>
    </dgm:pt>
    <dgm:pt modelId="{9F59FE3B-A7D3-5841-ADDB-EB7B3D016412}" type="pres">
      <dgm:prSet presAssocID="{77C25D05-143C-B443-8BC1-8CC1213A2968}" presName="diagram" presStyleCnt="0">
        <dgm:presLayoutVars>
          <dgm:dir/>
          <dgm:resizeHandles val="exact"/>
        </dgm:presLayoutVars>
      </dgm:prSet>
      <dgm:spPr/>
    </dgm:pt>
    <dgm:pt modelId="{18F2918A-01D4-0347-A213-778CD39A0166}" type="pres">
      <dgm:prSet presAssocID="{35CB1FD3-EFAB-C246-A519-D7A694002BDB}" presName="node" presStyleLbl="node1" presStyleIdx="0" presStyleCnt="9">
        <dgm:presLayoutVars>
          <dgm:bulletEnabled val="1"/>
        </dgm:presLayoutVars>
      </dgm:prSet>
      <dgm:spPr/>
    </dgm:pt>
    <dgm:pt modelId="{A8FEC89D-A89D-E14A-AF2D-E2431728DFB8}" type="pres">
      <dgm:prSet presAssocID="{8FC3D753-32CF-6545-A887-8F48D4C825D7}" presName="sibTrans" presStyleCnt="0"/>
      <dgm:spPr/>
    </dgm:pt>
    <dgm:pt modelId="{FB64CC58-AAE5-4A41-9C48-0117CFB93A7F}" type="pres">
      <dgm:prSet presAssocID="{7EBA4D67-275B-8A4F-BBA9-01BA5A7C20D2}" presName="node" presStyleLbl="node1" presStyleIdx="1" presStyleCnt="9">
        <dgm:presLayoutVars>
          <dgm:bulletEnabled val="1"/>
        </dgm:presLayoutVars>
      </dgm:prSet>
      <dgm:spPr/>
    </dgm:pt>
    <dgm:pt modelId="{A64EB594-B63F-9046-8B8B-2D5976B9D7D9}" type="pres">
      <dgm:prSet presAssocID="{91665129-40E6-5D4A-A857-64E4566B98EF}" presName="sibTrans" presStyleCnt="0"/>
      <dgm:spPr/>
    </dgm:pt>
    <dgm:pt modelId="{DD21D8A6-599E-BE46-B718-6167DC1500D5}" type="pres">
      <dgm:prSet presAssocID="{4D807D20-FC22-2148-8B15-3ECFE6D79247}" presName="node" presStyleLbl="node1" presStyleIdx="2" presStyleCnt="9">
        <dgm:presLayoutVars>
          <dgm:bulletEnabled val="1"/>
        </dgm:presLayoutVars>
      </dgm:prSet>
      <dgm:spPr/>
    </dgm:pt>
    <dgm:pt modelId="{65347E03-6316-F749-AE02-B8150EEEA863}" type="pres">
      <dgm:prSet presAssocID="{94A7D8D7-E3BC-214B-8C35-103601684CB9}" presName="sibTrans" presStyleCnt="0"/>
      <dgm:spPr/>
    </dgm:pt>
    <dgm:pt modelId="{FD6E948F-6121-514D-9132-835863AA639F}" type="pres">
      <dgm:prSet presAssocID="{D766976B-8F35-F149-B218-3F40E4F2165F}" presName="node" presStyleLbl="node1" presStyleIdx="3" presStyleCnt="9">
        <dgm:presLayoutVars>
          <dgm:bulletEnabled val="1"/>
        </dgm:presLayoutVars>
      </dgm:prSet>
      <dgm:spPr/>
    </dgm:pt>
    <dgm:pt modelId="{423BBD37-E5D1-D14C-BDC5-C79D5B1A6154}" type="pres">
      <dgm:prSet presAssocID="{63C6AA8E-2679-CA43-8C5C-F5AD5208138B}" presName="sibTrans" presStyleCnt="0"/>
      <dgm:spPr/>
    </dgm:pt>
    <dgm:pt modelId="{FCD7E16F-E6A4-8741-80E5-0868B535602D}" type="pres">
      <dgm:prSet presAssocID="{D526CAA0-DAAC-8445-837C-9D768DE62E25}" presName="node" presStyleLbl="node1" presStyleIdx="4" presStyleCnt="9">
        <dgm:presLayoutVars>
          <dgm:bulletEnabled val="1"/>
        </dgm:presLayoutVars>
      </dgm:prSet>
      <dgm:spPr/>
    </dgm:pt>
    <dgm:pt modelId="{238C5C9C-A435-9044-A0CD-3187D5208ECD}" type="pres">
      <dgm:prSet presAssocID="{1DE974B2-5113-854B-A02F-D605FF443C36}" presName="sibTrans" presStyleCnt="0"/>
      <dgm:spPr/>
    </dgm:pt>
    <dgm:pt modelId="{6BD12C05-7313-FE41-ABF6-D4976AABD32D}" type="pres">
      <dgm:prSet presAssocID="{3C37AC87-BD48-0A4D-B1ED-826BEBEF2E12}" presName="node" presStyleLbl="node1" presStyleIdx="5" presStyleCnt="9">
        <dgm:presLayoutVars>
          <dgm:bulletEnabled val="1"/>
        </dgm:presLayoutVars>
      </dgm:prSet>
      <dgm:spPr/>
    </dgm:pt>
    <dgm:pt modelId="{FFB01B2D-040A-EA4B-9E21-D6B51387089F}" type="pres">
      <dgm:prSet presAssocID="{C8C3440D-66D9-3645-B08B-7ECF794AB20C}" presName="sibTrans" presStyleCnt="0"/>
      <dgm:spPr/>
    </dgm:pt>
    <dgm:pt modelId="{7725DDDC-F48C-3846-B8F8-43B97817DB53}" type="pres">
      <dgm:prSet presAssocID="{A56AAABC-B7F8-7B42-9A75-1F52C3B5641C}" presName="node" presStyleLbl="node1" presStyleIdx="6" presStyleCnt="9">
        <dgm:presLayoutVars>
          <dgm:bulletEnabled val="1"/>
        </dgm:presLayoutVars>
      </dgm:prSet>
      <dgm:spPr/>
    </dgm:pt>
    <dgm:pt modelId="{601A85BA-73C5-D247-91B2-631FCF3B3599}" type="pres">
      <dgm:prSet presAssocID="{8DF41092-31F9-394D-A8EE-ACDDD836D262}" presName="sibTrans" presStyleCnt="0"/>
      <dgm:spPr/>
    </dgm:pt>
    <dgm:pt modelId="{7775EDD2-F73A-E24D-A2D2-5FABDC0A6C58}" type="pres">
      <dgm:prSet presAssocID="{8EC672B1-57E7-2849-9ABA-71B51B57954F}" presName="node" presStyleLbl="node1" presStyleIdx="7" presStyleCnt="9">
        <dgm:presLayoutVars>
          <dgm:bulletEnabled val="1"/>
        </dgm:presLayoutVars>
      </dgm:prSet>
      <dgm:spPr/>
    </dgm:pt>
    <dgm:pt modelId="{0111BC94-4936-1547-92C1-0CB6AF6C13AE}" type="pres">
      <dgm:prSet presAssocID="{FD09D773-0A23-804B-AC31-BCB311314EEC}" presName="sibTrans" presStyleCnt="0"/>
      <dgm:spPr/>
    </dgm:pt>
    <dgm:pt modelId="{BEBFB2C5-748D-DD43-B3E4-8D57A1736865}" type="pres">
      <dgm:prSet presAssocID="{FCC97984-8C8F-3D40-A247-B7EC4024946D}" presName="node" presStyleLbl="node1" presStyleIdx="8" presStyleCnt="9">
        <dgm:presLayoutVars>
          <dgm:bulletEnabled val="1"/>
        </dgm:presLayoutVars>
      </dgm:prSet>
      <dgm:spPr/>
    </dgm:pt>
  </dgm:ptLst>
  <dgm:cxnLst>
    <dgm:cxn modelId="{88114410-2A9C-224C-A353-FAA75B79D569}" srcId="{77C25D05-143C-B443-8BC1-8CC1213A2968}" destId="{7EBA4D67-275B-8A4F-BBA9-01BA5A7C20D2}" srcOrd="1" destOrd="0" parTransId="{CB550768-BE65-E348-8645-FB3CC551A9E5}" sibTransId="{91665129-40E6-5D4A-A857-64E4566B98EF}"/>
    <dgm:cxn modelId="{E5A2DE22-EA7F-DF41-BA4D-53D05A6EEC1F}" type="presOf" srcId="{D766976B-8F35-F149-B218-3F40E4F2165F}" destId="{FD6E948F-6121-514D-9132-835863AA639F}" srcOrd="0" destOrd="0" presId="urn:microsoft.com/office/officeart/2005/8/layout/default"/>
    <dgm:cxn modelId="{B1CA942C-710A-D747-8E9C-7C6913C3B81B}" type="presOf" srcId="{7EBA4D67-275B-8A4F-BBA9-01BA5A7C20D2}" destId="{FB64CC58-AAE5-4A41-9C48-0117CFB93A7F}" srcOrd="0" destOrd="0" presId="urn:microsoft.com/office/officeart/2005/8/layout/default"/>
    <dgm:cxn modelId="{80E8CC3D-C30A-8140-A5E9-6CD73FE73BB1}" srcId="{77C25D05-143C-B443-8BC1-8CC1213A2968}" destId="{35CB1FD3-EFAB-C246-A519-D7A694002BDB}" srcOrd="0" destOrd="0" parTransId="{4BA2F81A-C2D6-4740-AAF4-4DFE9471EDEE}" sibTransId="{8FC3D753-32CF-6545-A887-8F48D4C825D7}"/>
    <dgm:cxn modelId="{3111FB45-12F1-8448-A554-C55EA141B334}" srcId="{77C25D05-143C-B443-8BC1-8CC1213A2968}" destId="{3C37AC87-BD48-0A4D-B1ED-826BEBEF2E12}" srcOrd="5" destOrd="0" parTransId="{841D8FBE-5906-8D4F-BF7E-F85711A2494B}" sibTransId="{C8C3440D-66D9-3645-B08B-7ECF794AB20C}"/>
    <dgm:cxn modelId="{E460D947-4537-A540-87C6-19C87CF6D65A}" type="presOf" srcId="{3C37AC87-BD48-0A4D-B1ED-826BEBEF2E12}" destId="{6BD12C05-7313-FE41-ABF6-D4976AABD32D}" srcOrd="0" destOrd="0" presId="urn:microsoft.com/office/officeart/2005/8/layout/default"/>
    <dgm:cxn modelId="{7F38E961-F6A8-AE4C-8E13-3650DD7753CF}" srcId="{77C25D05-143C-B443-8BC1-8CC1213A2968}" destId="{4D807D20-FC22-2148-8B15-3ECFE6D79247}" srcOrd="2" destOrd="0" parTransId="{EFB8DCF7-D3AE-0A4F-9719-7AD12EBA1C27}" sibTransId="{94A7D8D7-E3BC-214B-8C35-103601684CB9}"/>
    <dgm:cxn modelId="{04915B6F-D699-7F43-B60C-BCFF709BBF39}" srcId="{77C25D05-143C-B443-8BC1-8CC1213A2968}" destId="{FCC97984-8C8F-3D40-A247-B7EC4024946D}" srcOrd="8" destOrd="0" parTransId="{71947691-BC17-FD44-90DE-CEC334C9D8A6}" sibTransId="{B1EF8F51-1115-3247-84B5-FFDDE8958808}"/>
    <dgm:cxn modelId="{58413C83-11E9-754E-B85C-C47FFEE5EF8D}" srcId="{77C25D05-143C-B443-8BC1-8CC1213A2968}" destId="{D766976B-8F35-F149-B218-3F40E4F2165F}" srcOrd="3" destOrd="0" parTransId="{D0CB4273-4055-B84F-B80E-61871D3964EB}" sibTransId="{63C6AA8E-2679-CA43-8C5C-F5AD5208138B}"/>
    <dgm:cxn modelId="{D872AD88-29B3-4641-8487-8CA833C3E9FE}" type="presOf" srcId="{35CB1FD3-EFAB-C246-A519-D7A694002BDB}" destId="{18F2918A-01D4-0347-A213-778CD39A0166}" srcOrd="0" destOrd="0" presId="urn:microsoft.com/office/officeart/2005/8/layout/default"/>
    <dgm:cxn modelId="{1F235F8F-4C32-564A-9CDF-CB1781546B0E}" type="presOf" srcId="{A56AAABC-B7F8-7B42-9A75-1F52C3B5641C}" destId="{7725DDDC-F48C-3846-B8F8-43B97817DB53}" srcOrd="0" destOrd="0" presId="urn:microsoft.com/office/officeart/2005/8/layout/default"/>
    <dgm:cxn modelId="{40D92692-666E-A24B-AE7A-C9426C2FB2F4}" srcId="{77C25D05-143C-B443-8BC1-8CC1213A2968}" destId="{A56AAABC-B7F8-7B42-9A75-1F52C3B5641C}" srcOrd="6" destOrd="0" parTransId="{8B5CDA09-9163-0147-9028-32EF31E883CC}" sibTransId="{8DF41092-31F9-394D-A8EE-ACDDD836D262}"/>
    <dgm:cxn modelId="{3948C9AA-EFD6-6244-B1E1-DB00B7136728}" type="presOf" srcId="{8EC672B1-57E7-2849-9ABA-71B51B57954F}" destId="{7775EDD2-F73A-E24D-A2D2-5FABDC0A6C58}" srcOrd="0" destOrd="0" presId="urn:microsoft.com/office/officeart/2005/8/layout/default"/>
    <dgm:cxn modelId="{4182D4AC-3C0E-0742-B8E8-B2C6856B75E1}" srcId="{77C25D05-143C-B443-8BC1-8CC1213A2968}" destId="{D526CAA0-DAAC-8445-837C-9D768DE62E25}" srcOrd="4" destOrd="0" parTransId="{2C0220F5-22C3-644F-A445-C1FF81A45FC9}" sibTransId="{1DE974B2-5113-854B-A02F-D605FF443C36}"/>
    <dgm:cxn modelId="{794932DA-4AF2-C141-BC0C-483FC3B2AE26}" type="presOf" srcId="{77C25D05-143C-B443-8BC1-8CC1213A2968}" destId="{9F59FE3B-A7D3-5841-ADDB-EB7B3D016412}" srcOrd="0" destOrd="0" presId="urn:microsoft.com/office/officeart/2005/8/layout/default"/>
    <dgm:cxn modelId="{656934DE-B988-8D46-9A20-E614BE3F9BD0}" type="presOf" srcId="{FCC97984-8C8F-3D40-A247-B7EC4024946D}" destId="{BEBFB2C5-748D-DD43-B3E4-8D57A1736865}" srcOrd="0" destOrd="0" presId="urn:microsoft.com/office/officeart/2005/8/layout/default"/>
    <dgm:cxn modelId="{DBDCFEEE-BD98-D040-8128-5D8205B5262D}" type="presOf" srcId="{D526CAA0-DAAC-8445-837C-9D768DE62E25}" destId="{FCD7E16F-E6A4-8741-80E5-0868B535602D}" srcOrd="0" destOrd="0" presId="urn:microsoft.com/office/officeart/2005/8/layout/default"/>
    <dgm:cxn modelId="{E7F5BCFA-EF73-8845-BDC9-0C1FB9B21488}" type="presOf" srcId="{4D807D20-FC22-2148-8B15-3ECFE6D79247}" destId="{DD21D8A6-599E-BE46-B718-6167DC1500D5}" srcOrd="0" destOrd="0" presId="urn:microsoft.com/office/officeart/2005/8/layout/default"/>
    <dgm:cxn modelId="{451E37FD-FA76-D040-AA34-3896B18BF7C1}" srcId="{77C25D05-143C-B443-8BC1-8CC1213A2968}" destId="{8EC672B1-57E7-2849-9ABA-71B51B57954F}" srcOrd="7" destOrd="0" parTransId="{338F77F0-D293-944C-A878-E562F35CA200}" sibTransId="{FD09D773-0A23-804B-AC31-BCB311314EEC}"/>
    <dgm:cxn modelId="{3D1A81C4-9FAD-B44C-83D1-B025C0F8575E}" type="presParOf" srcId="{9F59FE3B-A7D3-5841-ADDB-EB7B3D016412}" destId="{18F2918A-01D4-0347-A213-778CD39A0166}" srcOrd="0" destOrd="0" presId="urn:microsoft.com/office/officeart/2005/8/layout/default"/>
    <dgm:cxn modelId="{892CFD91-3262-A145-9342-2B4A7644739C}" type="presParOf" srcId="{9F59FE3B-A7D3-5841-ADDB-EB7B3D016412}" destId="{A8FEC89D-A89D-E14A-AF2D-E2431728DFB8}" srcOrd="1" destOrd="0" presId="urn:microsoft.com/office/officeart/2005/8/layout/default"/>
    <dgm:cxn modelId="{C22785F4-E58B-F348-A254-5D73BC7005B8}" type="presParOf" srcId="{9F59FE3B-A7D3-5841-ADDB-EB7B3D016412}" destId="{FB64CC58-AAE5-4A41-9C48-0117CFB93A7F}" srcOrd="2" destOrd="0" presId="urn:microsoft.com/office/officeart/2005/8/layout/default"/>
    <dgm:cxn modelId="{0C620DCC-41B1-C74F-B35B-D357B42CE1D1}" type="presParOf" srcId="{9F59FE3B-A7D3-5841-ADDB-EB7B3D016412}" destId="{A64EB594-B63F-9046-8B8B-2D5976B9D7D9}" srcOrd="3" destOrd="0" presId="urn:microsoft.com/office/officeart/2005/8/layout/default"/>
    <dgm:cxn modelId="{0A1C9B11-C0A6-A947-A13A-49B4728B1C67}" type="presParOf" srcId="{9F59FE3B-A7D3-5841-ADDB-EB7B3D016412}" destId="{DD21D8A6-599E-BE46-B718-6167DC1500D5}" srcOrd="4" destOrd="0" presId="urn:microsoft.com/office/officeart/2005/8/layout/default"/>
    <dgm:cxn modelId="{7784DD68-E28A-FF40-9CD4-93B208ADAC7C}" type="presParOf" srcId="{9F59FE3B-A7D3-5841-ADDB-EB7B3D016412}" destId="{65347E03-6316-F749-AE02-B8150EEEA863}" srcOrd="5" destOrd="0" presId="urn:microsoft.com/office/officeart/2005/8/layout/default"/>
    <dgm:cxn modelId="{9238BBB5-73F5-024B-A286-2E12CA68938F}" type="presParOf" srcId="{9F59FE3B-A7D3-5841-ADDB-EB7B3D016412}" destId="{FD6E948F-6121-514D-9132-835863AA639F}" srcOrd="6" destOrd="0" presId="urn:microsoft.com/office/officeart/2005/8/layout/default"/>
    <dgm:cxn modelId="{2D795366-89C4-A943-B900-75218FB581B6}" type="presParOf" srcId="{9F59FE3B-A7D3-5841-ADDB-EB7B3D016412}" destId="{423BBD37-E5D1-D14C-BDC5-C79D5B1A6154}" srcOrd="7" destOrd="0" presId="urn:microsoft.com/office/officeart/2005/8/layout/default"/>
    <dgm:cxn modelId="{39659277-D07B-ED40-8828-112B7AD161E1}" type="presParOf" srcId="{9F59FE3B-A7D3-5841-ADDB-EB7B3D016412}" destId="{FCD7E16F-E6A4-8741-80E5-0868B535602D}" srcOrd="8" destOrd="0" presId="urn:microsoft.com/office/officeart/2005/8/layout/default"/>
    <dgm:cxn modelId="{20FC59FB-87DC-CE47-BF6C-27C194AFEBC9}" type="presParOf" srcId="{9F59FE3B-A7D3-5841-ADDB-EB7B3D016412}" destId="{238C5C9C-A435-9044-A0CD-3187D5208ECD}" srcOrd="9" destOrd="0" presId="urn:microsoft.com/office/officeart/2005/8/layout/default"/>
    <dgm:cxn modelId="{29B06C0B-8AC4-5D41-9E40-1B5661830604}" type="presParOf" srcId="{9F59FE3B-A7D3-5841-ADDB-EB7B3D016412}" destId="{6BD12C05-7313-FE41-ABF6-D4976AABD32D}" srcOrd="10" destOrd="0" presId="urn:microsoft.com/office/officeart/2005/8/layout/default"/>
    <dgm:cxn modelId="{D508CB14-731D-8240-9A44-711E0CC19340}" type="presParOf" srcId="{9F59FE3B-A7D3-5841-ADDB-EB7B3D016412}" destId="{FFB01B2D-040A-EA4B-9E21-D6B51387089F}" srcOrd="11" destOrd="0" presId="urn:microsoft.com/office/officeart/2005/8/layout/default"/>
    <dgm:cxn modelId="{C9A5CF7B-8F22-2D43-8AC0-7F863CF5690B}" type="presParOf" srcId="{9F59FE3B-A7D3-5841-ADDB-EB7B3D016412}" destId="{7725DDDC-F48C-3846-B8F8-43B97817DB53}" srcOrd="12" destOrd="0" presId="urn:microsoft.com/office/officeart/2005/8/layout/default"/>
    <dgm:cxn modelId="{7084ABEF-844D-A849-B09A-87ABE8AAC799}" type="presParOf" srcId="{9F59FE3B-A7D3-5841-ADDB-EB7B3D016412}" destId="{601A85BA-73C5-D247-91B2-631FCF3B3599}" srcOrd="13" destOrd="0" presId="urn:microsoft.com/office/officeart/2005/8/layout/default"/>
    <dgm:cxn modelId="{48C81874-27A0-3A42-B768-1AC26D1A0ED9}" type="presParOf" srcId="{9F59FE3B-A7D3-5841-ADDB-EB7B3D016412}" destId="{7775EDD2-F73A-E24D-A2D2-5FABDC0A6C58}" srcOrd="14" destOrd="0" presId="urn:microsoft.com/office/officeart/2005/8/layout/default"/>
    <dgm:cxn modelId="{C7164DA4-3A29-BE47-AF4D-0308726C9356}" type="presParOf" srcId="{9F59FE3B-A7D3-5841-ADDB-EB7B3D016412}" destId="{0111BC94-4936-1547-92C1-0CB6AF6C13AE}" srcOrd="15" destOrd="0" presId="urn:microsoft.com/office/officeart/2005/8/layout/default"/>
    <dgm:cxn modelId="{B6F8C1DB-C329-BD4A-8475-D0580D301163}" type="presParOf" srcId="{9F59FE3B-A7D3-5841-ADDB-EB7B3D016412}" destId="{BEBFB2C5-748D-DD43-B3E4-8D57A173686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C25D05-143C-B443-8BC1-8CC1213A2968}" type="doc">
      <dgm:prSet loTypeId="urn:microsoft.com/office/officeart/2005/8/layout/default" loCatId="process" qsTypeId="urn:microsoft.com/office/officeart/2005/8/quickstyle/simple1" qsCatId="simple" csTypeId="urn:microsoft.com/office/officeart/2005/8/colors/accent0_2" csCatId="mainScheme" phldr="1"/>
      <dgm:spPr/>
      <dgm:t>
        <a:bodyPr/>
        <a:lstStyle/>
        <a:p>
          <a:endParaRPr lang="en-US"/>
        </a:p>
      </dgm:t>
    </dgm:pt>
    <dgm:pt modelId="{7EBA4D67-275B-8A4F-BBA9-01BA5A7C20D2}">
      <dgm:prSet custT="1"/>
      <dgm:spPr/>
      <dgm:t>
        <a:bodyPr/>
        <a:lstStyle/>
        <a:p>
          <a:pPr algn="ctr"/>
          <a:endParaRPr lang="en-US" sz="2000" b="1" dirty="0">
            <a:latin typeface="Century Gothic" panose="020B0502020202020204" pitchFamily="34" charset="0"/>
          </a:endParaRPr>
        </a:p>
      </dgm:t>
    </dgm:pt>
    <dgm:pt modelId="{CB550768-BE65-E348-8645-FB3CC551A9E5}" type="parTrans" cxnId="{88114410-2A9C-224C-A353-FAA75B79D569}">
      <dgm:prSet/>
      <dgm:spPr/>
      <dgm:t>
        <a:bodyPr/>
        <a:lstStyle/>
        <a:p>
          <a:pPr algn="ctr"/>
          <a:endParaRPr lang="en-US" sz="1600" b="1">
            <a:latin typeface="Century Gothic" panose="020B0502020202020204" pitchFamily="34" charset="0"/>
          </a:endParaRPr>
        </a:p>
      </dgm:t>
    </dgm:pt>
    <dgm:pt modelId="{91665129-40E6-5D4A-A857-64E4566B98EF}" type="sibTrans" cxnId="{88114410-2A9C-224C-A353-FAA75B79D569}">
      <dgm:prSet/>
      <dgm:spPr/>
      <dgm:t>
        <a:bodyPr/>
        <a:lstStyle/>
        <a:p>
          <a:pPr algn="ctr"/>
          <a:endParaRPr lang="en-US" sz="1600" b="1">
            <a:latin typeface="Century Gothic" panose="020B0502020202020204" pitchFamily="34" charset="0"/>
          </a:endParaRPr>
        </a:p>
      </dgm:t>
    </dgm:pt>
    <dgm:pt modelId="{FCC97984-8C8F-3D40-A247-B7EC4024946D}">
      <dgm:prSet custT="1"/>
      <dgm:spPr/>
      <dgm:t>
        <a:bodyPr/>
        <a:lstStyle/>
        <a:p>
          <a:pPr algn="ctr"/>
          <a:endParaRPr lang="en-US" sz="2000" b="1" dirty="0">
            <a:latin typeface="Century Gothic" panose="020B0502020202020204" pitchFamily="34" charset="0"/>
          </a:endParaRPr>
        </a:p>
      </dgm:t>
    </dgm:pt>
    <dgm:pt modelId="{71947691-BC17-FD44-90DE-CEC334C9D8A6}" type="parTrans" cxnId="{04915B6F-D699-7F43-B60C-BCFF709BBF39}">
      <dgm:prSet/>
      <dgm:spPr/>
      <dgm:t>
        <a:bodyPr/>
        <a:lstStyle/>
        <a:p>
          <a:pPr algn="ctr"/>
          <a:endParaRPr lang="en-US" sz="1600" b="1">
            <a:latin typeface="Century Gothic" panose="020B0502020202020204" pitchFamily="34" charset="0"/>
          </a:endParaRPr>
        </a:p>
      </dgm:t>
    </dgm:pt>
    <dgm:pt modelId="{B1EF8F51-1115-3247-84B5-FFDDE8958808}" type="sibTrans" cxnId="{04915B6F-D699-7F43-B60C-BCFF709BBF39}">
      <dgm:prSet/>
      <dgm:spPr/>
      <dgm:t>
        <a:bodyPr/>
        <a:lstStyle/>
        <a:p>
          <a:pPr algn="ctr"/>
          <a:endParaRPr lang="en-US" sz="1600" b="1">
            <a:latin typeface="Century Gothic" panose="020B0502020202020204" pitchFamily="34" charset="0"/>
          </a:endParaRPr>
        </a:p>
      </dgm:t>
    </dgm:pt>
    <dgm:pt modelId="{D766976B-8F35-F149-B218-3F40E4F2165F}">
      <dgm:prSet custT="1"/>
      <dgm:spPr/>
      <dgm:t>
        <a:bodyPr/>
        <a:lstStyle/>
        <a:p>
          <a:pPr algn="ctr"/>
          <a:endParaRPr lang="en-US" sz="2000" b="1" dirty="0">
            <a:latin typeface="Century Gothic" panose="020B0502020202020204" pitchFamily="34" charset="0"/>
          </a:endParaRPr>
        </a:p>
      </dgm:t>
    </dgm:pt>
    <dgm:pt modelId="{D0CB4273-4055-B84F-B80E-61871D3964EB}" type="parTrans" cxnId="{58413C83-11E9-754E-B85C-C47FFEE5EF8D}">
      <dgm:prSet/>
      <dgm:spPr/>
      <dgm:t>
        <a:bodyPr/>
        <a:lstStyle/>
        <a:p>
          <a:pPr algn="ctr"/>
          <a:endParaRPr lang="en-US" sz="1600" b="1">
            <a:latin typeface="Century Gothic" panose="020B0502020202020204" pitchFamily="34" charset="0"/>
          </a:endParaRPr>
        </a:p>
      </dgm:t>
    </dgm:pt>
    <dgm:pt modelId="{63C6AA8E-2679-CA43-8C5C-F5AD5208138B}" type="sibTrans" cxnId="{58413C83-11E9-754E-B85C-C47FFEE5EF8D}">
      <dgm:prSet/>
      <dgm:spPr/>
      <dgm:t>
        <a:bodyPr/>
        <a:lstStyle/>
        <a:p>
          <a:pPr algn="ctr"/>
          <a:endParaRPr lang="en-US" sz="1600" b="1">
            <a:latin typeface="Century Gothic" panose="020B0502020202020204" pitchFamily="34" charset="0"/>
          </a:endParaRPr>
        </a:p>
      </dgm:t>
    </dgm:pt>
    <dgm:pt modelId="{35CB1FD3-EFAB-C246-A519-D7A694002BDB}">
      <dgm:prSet custT="1"/>
      <dgm:spPr/>
      <dgm:t>
        <a:bodyPr/>
        <a:lstStyle/>
        <a:p>
          <a:pPr algn="ctr"/>
          <a:endParaRPr lang="en-US" sz="2000" b="1" dirty="0">
            <a:latin typeface="Century Gothic" panose="020B0502020202020204" pitchFamily="34" charset="0"/>
          </a:endParaRPr>
        </a:p>
      </dgm:t>
    </dgm:pt>
    <dgm:pt modelId="{4BA2F81A-C2D6-4740-AAF4-4DFE9471EDEE}" type="parTrans" cxnId="{80E8CC3D-C30A-8140-A5E9-6CD73FE73BB1}">
      <dgm:prSet/>
      <dgm:spPr/>
      <dgm:t>
        <a:bodyPr/>
        <a:lstStyle/>
        <a:p>
          <a:pPr algn="ctr"/>
          <a:endParaRPr lang="en-US" sz="1600" b="1">
            <a:latin typeface="Century Gothic" panose="020B0502020202020204" pitchFamily="34" charset="0"/>
          </a:endParaRPr>
        </a:p>
      </dgm:t>
    </dgm:pt>
    <dgm:pt modelId="{8FC3D753-32CF-6545-A887-8F48D4C825D7}" type="sibTrans" cxnId="{80E8CC3D-C30A-8140-A5E9-6CD73FE73BB1}">
      <dgm:prSet/>
      <dgm:spPr/>
      <dgm:t>
        <a:bodyPr/>
        <a:lstStyle/>
        <a:p>
          <a:pPr algn="ctr"/>
          <a:endParaRPr lang="en-US" sz="1600" b="1">
            <a:latin typeface="Century Gothic" panose="020B0502020202020204" pitchFamily="34" charset="0"/>
          </a:endParaRPr>
        </a:p>
      </dgm:t>
    </dgm:pt>
    <dgm:pt modelId="{3C37AC87-BD48-0A4D-B1ED-826BEBEF2E12}">
      <dgm:prSet custT="1"/>
      <dgm:spPr/>
      <dgm:t>
        <a:bodyPr/>
        <a:lstStyle/>
        <a:p>
          <a:pPr algn="ctr"/>
          <a:endParaRPr lang="en-US" sz="2000" b="1" dirty="0">
            <a:latin typeface="Century Gothic" panose="020B0502020202020204" pitchFamily="34" charset="0"/>
          </a:endParaRPr>
        </a:p>
      </dgm:t>
    </dgm:pt>
    <dgm:pt modelId="{841D8FBE-5906-8D4F-BF7E-F85711A2494B}" type="parTrans" cxnId="{3111FB45-12F1-8448-A554-C55EA141B334}">
      <dgm:prSet/>
      <dgm:spPr/>
      <dgm:t>
        <a:bodyPr/>
        <a:lstStyle/>
        <a:p>
          <a:pPr algn="ctr"/>
          <a:endParaRPr lang="en-US" sz="1600" b="1">
            <a:latin typeface="Century Gothic" panose="020B0502020202020204" pitchFamily="34" charset="0"/>
          </a:endParaRPr>
        </a:p>
      </dgm:t>
    </dgm:pt>
    <dgm:pt modelId="{C8C3440D-66D9-3645-B08B-7ECF794AB20C}" type="sibTrans" cxnId="{3111FB45-12F1-8448-A554-C55EA141B334}">
      <dgm:prSet/>
      <dgm:spPr/>
      <dgm:t>
        <a:bodyPr/>
        <a:lstStyle/>
        <a:p>
          <a:pPr algn="ctr"/>
          <a:endParaRPr lang="en-US" sz="1600" b="1">
            <a:latin typeface="Century Gothic" panose="020B0502020202020204" pitchFamily="34" charset="0"/>
          </a:endParaRPr>
        </a:p>
      </dgm:t>
    </dgm:pt>
    <dgm:pt modelId="{4D807D20-FC22-2148-8B15-3ECFE6D79247}">
      <dgm:prSet custT="1"/>
      <dgm:spPr/>
      <dgm:t>
        <a:bodyPr/>
        <a:lstStyle/>
        <a:p>
          <a:pPr algn="ctr"/>
          <a:endParaRPr lang="en-US" sz="2000" b="1" dirty="0">
            <a:latin typeface="Century Gothic" panose="020B0502020202020204" pitchFamily="34" charset="0"/>
          </a:endParaRPr>
        </a:p>
      </dgm:t>
    </dgm:pt>
    <dgm:pt modelId="{EFB8DCF7-D3AE-0A4F-9719-7AD12EBA1C27}" type="parTrans" cxnId="{7F38E961-F6A8-AE4C-8E13-3650DD7753CF}">
      <dgm:prSet/>
      <dgm:spPr/>
      <dgm:t>
        <a:bodyPr/>
        <a:lstStyle/>
        <a:p>
          <a:pPr algn="ctr"/>
          <a:endParaRPr lang="en-US" sz="1600" b="1">
            <a:latin typeface="Century Gothic" panose="020B0502020202020204" pitchFamily="34" charset="0"/>
          </a:endParaRPr>
        </a:p>
      </dgm:t>
    </dgm:pt>
    <dgm:pt modelId="{94A7D8D7-E3BC-214B-8C35-103601684CB9}" type="sibTrans" cxnId="{7F38E961-F6A8-AE4C-8E13-3650DD7753CF}">
      <dgm:prSet/>
      <dgm:spPr/>
      <dgm:t>
        <a:bodyPr/>
        <a:lstStyle/>
        <a:p>
          <a:pPr algn="ctr"/>
          <a:endParaRPr lang="en-US" sz="1600" b="1">
            <a:latin typeface="Century Gothic" panose="020B0502020202020204" pitchFamily="34" charset="0"/>
          </a:endParaRPr>
        </a:p>
      </dgm:t>
    </dgm:pt>
    <dgm:pt modelId="{A56AAABC-B7F8-7B42-9A75-1F52C3B5641C}">
      <dgm:prSet custT="1"/>
      <dgm:spPr/>
      <dgm:t>
        <a:bodyPr/>
        <a:lstStyle/>
        <a:p>
          <a:pPr algn="ctr"/>
          <a:endParaRPr lang="en-US" sz="2000" b="1" dirty="0">
            <a:latin typeface="Century Gothic" panose="020B0502020202020204" pitchFamily="34" charset="0"/>
          </a:endParaRPr>
        </a:p>
      </dgm:t>
    </dgm:pt>
    <dgm:pt modelId="{8B5CDA09-9163-0147-9028-32EF31E883CC}" type="parTrans" cxnId="{40D92692-666E-A24B-AE7A-C9426C2FB2F4}">
      <dgm:prSet/>
      <dgm:spPr/>
      <dgm:t>
        <a:bodyPr/>
        <a:lstStyle/>
        <a:p>
          <a:pPr algn="ctr"/>
          <a:endParaRPr lang="en-US" sz="1600" b="1">
            <a:latin typeface="Century Gothic" panose="020B0502020202020204" pitchFamily="34" charset="0"/>
          </a:endParaRPr>
        </a:p>
      </dgm:t>
    </dgm:pt>
    <dgm:pt modelId="{8DF41092-31F9-394D-A8EE-ACDDD836D262}" type="sibTrans" cxnId="{40D92692-666E-A24B-AE7A-C9426C2FB2F4}">
      <dgm:prSet/>
      <dgm:spPr/>
      <dgm:t>
        <a:bodyPr/>
        <a:lstStyle/>
        <a:p>
          <a:pPr algn="ctr"/>
          <a:endParaRPr lang="en-US" sz="1600" b="1">
            <a:latin typeface="Century Gothic" panose="020B0502020202020204" pitchFamily="34" charset="0"/>
          </a:endParaRPr>
        </a:p>
      </dgm:t>
    </dgm:pt>
    <dgm:pt modelId="{6B308FE8-36D4-C44C-823C-3654F3443B1A}">
      <dgm:prSet custT="1"/>
      <dgm:spPr/>
      <dgm:t>
        <a:bodyPr/>
        <a:lstStyle/>
        <a:p>
          <a:pPr algn="ctr"/>
          <a:endParaRPr lang="en-US" sz="2000" b="1" dirty="0">
            <a:latin typeface="Century Gothic" panose="020B0502020202020204" pitchFamily="34" charset="0"/>
          </a:endParaRPr>
        </a:p>
      </dgm:t>
    </dgm:pt>
    <dgm:pt modelId="{4456AF84-F0F4-7049-B294-519DC59EC93A}" type="parTrans" cxnId="{02D0D916-1412-9C45-B8D5-7502FD573DEE}">
      <dgm:prSet/>
      <dgm:spPr/>
    </dgm:pt>
    <dgm:pt modelId="{5FB39FED-F85C-EC4E-A86E-6BCEF72651C8}" type="sibTrans" cxnId="{02D0D916-1412-9C45-B8D5-7502FD573DEE}">
      <dgm:prSet/>
      <dgm:spPr/>
    </dgm:pt>
    <dgm:pt modelId="{53FF5892-ED5E-5D42-BF39-740E1727D49F}">
      <dgm:prSet custT="1"/>
      <dgm:spPr/>
      <dgm:t>
        <a:bodyPr/>
        <a:lstStyle/>
        <a:p>
          <a:pPr algn="ctr"/>
          <a:endParaRPr lang="en-US" sz="2000" b="1" dirty="0">
            <a:latin typeface="Century Gothic" panose="020B0502020202020204" pitchFamily="34" charset="0"/>
          </a:endParaRPr>
        </a:p>
      </dgm:t>
    </dgm:pt>
    <dgm:pt modelId="{081420B3-146B-6A4E-8F7C-09D4E244883C}" type="parTrans" cxnId="{30C476D6-FBB1-6240-BD56-2F39FD5F91AC}">
      <dgm:prSet/>
      <dgm:spPr/>
    </dgm:pt>
    <dgm:pt modelId="{85E41911-FCCC-0544-AA2F-35E4C519937B}" type="sibTrans" cxnId="{30C476D6-FBB1-6240-BD56-2F39FD5F91AC}">
      <dgm:prSet/>
      <dgm:spPr/>
    </dgm:pt>
    <dgm:pt modelId="{9F59FE3B-A7D3-5841-ADDB-EB7B3D016412}" type="pres">
      <dgm:prSet presAssocID="{77C25D05-143C-B443-8BC1-8CC1213A2968}" presName="diagram" presStyleCnt="0">
        <dgm:presLayoutVars>
          <dgm:dir/>
          <dgm:resizeHandles val="exact"/>
        </dgm:presLayoutVars>
      </dgm:prSet>
      <dgm:spPr/>
    </dgm:pt>
    <dgm:pt modelId="{18F2918A-01D4-0347-A213-778CD39A0166}" type="pres">
      <dgm:prSet presAssocID="{35CB1FD3-EFAB-C246-A519-D7A694002BDB}" presName="node" presStyleLbl="node1" presStyleIdx="0" presStyleCnt="9">
        <dgm:presLayoutVars>
          <dgm:bulletEnabled val="1"/>
        </dgm:presLayoutVars>
      </dgm:prSet>
      <dgm:spPr/>
    </dgm:pt>
    <dgm:pt modelId="{A8FEC89D-A89D-E14A-AF2D-E2431728DFB8}" type="pres">
      <dgm:prSet presAssocID="{8FC3D753-32CF-6545-A887-8F48D4C825D7}" presName="sibTrans" presStyleCnt="0"/>
      <dgm:spPr/>
    </dgm:pt>
    <dgm:pt modelId="{FB64CC58-AAE5-4A41-9C48-0117CFB93A7F}" type="pres">
      <dgm:prSet presAssocID="{7EBA4D67-275B-8A4F-BBA9-01BA5A7C20D2}" presName="node" presStyleLbl="node1" presStyleIdx="1" presStyleCnt="9">
        <dgm:presLayoutVars>
          <dgm:bulletEnabled val="1"/>
        </dgm:presLayoutVars>
      </dgm:prSet>
      <dgm:spPr/>
    </dgm:pt>
    <dgm:pt modelId="{A64EB594-B63F-9046-8B8B-2D5976B9D7D9}" type="pres">
      <dgm:prSet presAssocID="{91665129-40E6-5D4A-A857-64E4566B98EF}" presName="sibTrans" presStyleCnt="0"/>
      <dgm:spPr/>
    </dgm:pt>
    <dgm:pt modelId="{DD21D8A6-599E-BE46-B718-6167DC1500D5}" type="pres">
      <dgm:prSet presAssocID="{4D807D20-FC22-2148-8B15-3ECFE6D79247}" presName="node" presStyleLbl="node1" presStyleIdx="2" presStyleCnt="9">
        <dgm:presLayoutVars>
          <dgm:bulletEnabled val="1"/>
        </dgm:presLayoutVars>
      </dgm:prSet>
      <dgm:spPr/>
    </dgm:pt>
    <dgm:pt modelId="{65347E03-6316-F749-AE02-B8150EEEA863}" type="pres">
      <dgm:prSet presAssocID="{94A7D8D7-E3BC-214B-8C35-103601684CB9}" presName="sibTrans" presStyleCnt="0"/>
      <dgm:spPr/>
    </dgm:pt>
    <dgm:pt modelId="{FD6E948F-6121-514D-9132-835863AA639F}" type="pres">
      <dgm:prSet presAssocID="{D766976B-8F35-F149-B218-3F40E4F2165F}" presName="node" presStyleLbl="node1" presStyleIdx="3" presStyleCnt="9">
        <dgm:presLayoutVars>
          <dgm:bulletEnabled val="1"/>
        </dgm:presLayoutVars>
      </dgm:prSet>
      <dgm:spPr/>
    </dgm:pt>
    <dgm:pt modelId="{423BBD37-E5D1-D14C-BDC5-C79D5B1A6154}" type="pres">
      <dgm:prSet presAssocID="{63C6AA8E-2679-CA43-8C5C-F5AD5208138B}" presName="sibTrans" presStyleCnt="0"/>
      <dgm:spPr/>
    </dgm:pt>
    <dgm:pt modelId="{6BD12C05-7313-FE41-ABF6-D4976AABD32D}" type="pres">
      <dgm:prSet presAssocID="{3C37AC87-BD48-0A4D-B1ED-826BEBEF2E12}" presName="node" presStyleLbl="node1" presStyleIdx="4" presStyleCnt="9">
        <dgm:presLayoutVars>
          <dgm:bulletEnabled val="1"/>
        </dgm:presLayoutVars>
      </dgm:prSet>
      <dgm:spPr/>
    </dgm:pt>
    <dgm:pt modelId="{FFB01B2D-040A-EA4B-9E21-D6B51387089F}" type="pres">
      <dgm:prSet presAssocID="{C8C3440D-66D9-3645-B08B-7ECF794AB20C}" presName="sibTrans" presStyleCnt="0"/>
      <dgm:spPr/>
    </dgm:pt>
    <dgm:pt modelId="{7725DDDC-F48C-3846-B8F8-43B97817DB53}" type="pres">
      <dgm:prSet presAssocID="{A56AAABC-B7F8-7B42-9A75-1F52C3B5641C}" presName="node" presStyleLbl="node1" presStyleIdx="5" presStyleCnt="9">
        <dgm:presLayoutVars>
          <dgm:bulletEnabled val="1"/>
        </dgm:presLayoutVars>
      </dgm:prSet>
      <dgm:spPr/>
    </dgm:pt>
    <dgm:pt modelId="{601A85BA-73C5-D247-91B2-631FCF3B3599}" type="pres">
      <dgm:prSet presAssocID="{8DF41092-31F9-394D-A8EE-ACDDD836D262}" presName="sibTrans" presStyleCnt="0"/>
      <dgm:spPr/>
    </dgm:pt>
    <dgm:pt modelId="{FA5F39A0-46FE-BA40-A4B0-7ED32F61FBF6}" type="pres">
      <dgm:prSet presAssocID="{6B308FE8-36D4-C44C-823C-3654F3443B1A}" presName="node" presStyleLbl="node1" presStyleIdx="6" presStyleCnt="9">
        <dgm:presLayoutVars>
          <dgm:bulletEnabled val="1"/>
        </dgm:presLayoutVars>
      </dgm:prSet>
      <dgm:spPr/>
    </dgm:pt>
    <dgm:pt modelId="{78D4F2C1-C108-7442-A988-1D36B63F3CBF}" type="pres">
      <dgm:prSet presAssocID="{5FB39FED-F85C-EC4E-A86E-6BCEF72651C8}" presName="sibTrans" presStyleCnt="0"/>
      <dgm:spPr/>
    </dgm:pt>
    <dgm:pt modelId="{9614F0C4-8CC3-FC44-A4F2-1B77E40E8327}" type="pres">
      <dgm:prSet presAssocID="{53FF5892-ED5E-5D42-BF39-740E1727D49F}" presName="node" presStyleLbl="node1" presStyleIdx="7" presStyleCnt="9">
        <dgm:presLayoutVars>
          <dgm:bulletEnabled val="1"/>
        </dgm:presLayoutVars>
      </dgm:prSet>
      <dgm:spPr/>
    </dgm:pt>
    <dgm:pt modelId="{E33226EE-40B2-434B-ADD4-D33476448CA6}" type="pres">
      <dgm:prSet presAssocID="{85E41911-FCCC-0544-AA2F-35E4C519937B}" presName="sibTrans" presStyleCnt="0"/>
      <dgm:spPr/>
    </dgm:pt>
    <dgm:pt modelId="{BEBFB2C5-748D-DD43-B3E4-8D57A1736865}" type="pres">
      <dgm:prSet presAssocID="{FCC97984-8C8F-3D40-A247-B7EC4024946D}" presName="node" presStyleLbl="node1" presStyleIdx="8" presStyleCnt="9">
        <dgm:presLayoutVars>
          <dgm:bulletEnabled val="1"/>
        </dgm:presLayoutVars>
      </dgm:prSet>
      <dgm:spPr/>
    </dgm:pt>
  </dgm:ptLst>
  <dgm:cxnLst>
    <dgm:cxn modelId="{88114410-2A9C-224C-A353-FAA75B79D569}" srcId="{77C25D05-143C-B443-8BC1-8CC1213A2968}" destId="{7EBA4D67-275B-8A4F-BBA9-01BA5A7C20D2}" srcOrd="1" destOrd="0" parTransId="{CB550768-BE65-E348-8645-FB3CC551A9E5}" sibTransId="{91665129-40E6-5D4A-A857-64E4566B98EF}"/>
    <dgm:cxn modelId="{02D0D916-1412-9C45-B8D5-7502FD573DEE}" srcId="{77C25D05-143C-B443-8BC1-8CC1213A2968}" destId="{6B308FE8-36D4-C44C-823C-3654F3443B1A}" srcOrd="6" destOrd="0" parTransId="{4456AF84-F0F4-7049-B294-519DC59EC93A}" sibTransId="{5FB39FED-F85C-EC4E-A86E-6BCEF72651C8}"/>
    <dgm:cxn modelId="{E5A2DE22-EA7F-DF41-BA4D-53D05A6EEC1F}" type="presOf" srcId="{D766976B-8F35-F149-B218-3F40E4F2165F}" destId="{FD6E948F-6121-514D-9132-835863AA639F}" srcOrd="0" destOrd="0" presId="urn:microsoft.com/office/officeart/2005/8/layout/default"/>
    <dgm:cxn modelId="{B1CA942C-710A-D747-8E9C-7C6913C3B81B}" type="presOf" srcId="{7EBA4D67-275B-8A4F-BBA9-01BA5A7C20D2}" destId="{FB64CC58-AAE5-4A41-9C48-0117CFB93A7F}" srcOrd="0" destOrd="0" presId="urn:microsoft.com/office/officeart/2005/8/layout/default"/>
    <dgm:cxn modelId="{80E8CC3D-C30A-8140-A5E9-6CD73FE73BB1}" srcId="{77C25D05-143C-B443-8BC1-8CC1213A2968}" destId="{35CB1FD3-EFAB-C246-A519-D7A694002BDB}" srcOrd="0" destOrd="0" parTransId="{4BA2F81A-C2D6-4740-AAF4-4DFE9471EDEE}" sibTransId="{8FC3D753-32CF-6545-A887-8F48D4C825D7}"/>
    <dgm:cxn modelId="{3111FB45-12F1-8448-A554-C55EA141B334}" srcId="{77C25D05-143C-B443-8BC1-8CC1213A2968}" destId="{3C37AC87-BD48-0A4D-B1ED-826BEBEF2E12}" srcOrd="4" destOrd="0" parTransId="{841D8FBE-5906-8D4F-BF7E-F85711A2494B}" sibTransId="{C8C3440D-66D9-3645-B08B-7ECF794AB20C}"/>
    <dgm:cxn modelId="{E460D947-4537-A540-87C6-19C87CF6D65A}" type="presOf" srcId="{3C37AC87-BD48-0A4D-B1ED-826BEBEF2E12}" destId="{6BD12C05-7313-FE41-ABF6-D4976AABD32D}" srcOrd="0" destOrd="0" presId="urn:microsoft.com/office/officeart/2005/8/layout/default"/>
    <dgm:cxn modelId="{67E47F58-87E7-5746-BB99-CBC2FAA2DDD7}" type="presOf" srcId="{53FF5892-ED5E-5D42-BF39-740E1727D49F}" destId="{9614F0C4-8CC3-FC44-A4F2-1B77E40E8327}" srcOrd="0" destOrd="0" presId="urn:microsoft.com/office/officeart/2005/8/layout/default"/>
    <dgm:cxn modelId="{7F38E961-F6A8-AE4C-8E13-3650DD7753CF}" srcId="{77C25D05-143C-B443-8BC1-8CC1213A2968}" destId="{4D807D20-FC22-2148-8B15-3ECFE6D79247}" srcOrd="2" destOrd="0" parTransId="{EFB8DCF7-D3AE-0A4F-9719-7AD12EBA1C27}" sibTransId="{94A7D8D7-E3BC-214B-8C35-103601684CB9}"/>
    <dgm:cxn modelId="{04915B6F-D699-7F43-B60C-BCFF709BBF39}" srcId="{77C25D05-143C-B443-8BC1-8CC1213A2968}" destId="{FCC97984-8C8F-3D40-A247-B7EC4024946D}" srcOrd="8" destOrd="0" parTransId="{71947691-BC17-FD44-90DE-CEC334C9D8A6}" sibTransId="{B1EF8F51-1115-3247-84B5-FFDDE8958808}"/>
    <dgm:cxn modelId="{58413C83-11E9-754E-B85C-C47FFEE5EF8D}" srcId="{77C25D05-143C-B443-8BC1-8CC1213A2968}" destId="{D766976B-8F35-F149-B218-3F40E4F2165F}" srcOrd="3" destOrd="0" parTransId="{D0CB4273-4055-B84F-B80E-61871D3964EB}" sibTransId="{63C6AA8E-2679-CA43-8C5C-F5AD5208138B}"/>
    <dgm:cxn modelId="{D872AD88-29B3-4641-8487-8CA833C3E9FE}" type="presOf" srcId="{35CB1FD3-EFAB-C246-A519-D7A694002BDB}" destId="{18F2918A-01D4-0347-A213-778CD39A0166}" srcOrd="0" destOrd="0" presId="urn:microsoft.com/office/officeart/2005/8/layout/default"/>
    <dgm:cxn modelId="{1F235F8F-4C32-564A-9CDF-CB1781546B0E}" type="presOf" srcId="{A56AAABC-B7F8-7B42-9A75-1F52C3B5641C}" destId="{7725DDDC-F48C-3846-B8F8-43B97817DB53}" srcOrd="0" destOrd="0" presId="urn:microsoft.com/office/officeart/2005/8/layout/default"/>
    <dgm:cxn modelId="{40D92692-666E-A24B-AE7A-C9426C2FB2F4}" srcId="{77C25D05-143C-B443-8BC1-8CC1213A2968}" destId="{A56AAABC-B7F8-7B42-9A75-1F52C3B5641C}" srcOrd="5" destOrd="0" parTransId="{8B5CDA09-9163-0147-9028-32EF31E883CC}" sibTransId="{8DF41092-31F9-394D-A8EE-ACDDD836D262}"/>
    <dgm:cxn modelId="{30C476D6-FBB1-6240-BD56-2F39FD5F91AC}" srcId="{77C25D05-143C-B443-8BC1-8CC1213A2968}" destId="{53FF5892-ED5E-5D42-BF39-740E1727D49F}" srcOrd="7" destOrd="0" parTransId="{081420B3-146B-6A4E-8F7C-09D4E244883C}" sibTransId="{85E41911-FCCC-0544-AA2F-35E4C519937B}"/>
    <dgm:cxn modelId="{794932DA-4AF2-C141-BC0C-483FC3B2AE26}" type="presOf" srcId="{77C25D05-143C-B443-8BC1-8CC1213A2968}" destId="{9F59FE3B-A7D3-5841-ADDB-EB7B3D016412}" srcOrd="0" destOrd="0" presId="urn:microsoft.com/office/officeart/2005/8/layout/default"/>
    <dgm:cxn modelId="{656934DE-B988-8D46-9A20-E614BE3F9BD0}" type="presOf" srcId="{FCC97984-8C8F-3D40-A247-B7EC4024946D}" destId="{BEBFB2C5-748D-DD43-B3E4-8D57A1736865}" srcOrd="0" destOrd="0" presId="urn:microsoft.com/office/officeart/2005/8/layout/default"/>
    <dgm:cxn modelId="{EC57ACF9-C902-F14C-B511-8EA2EAEA6FF5}" type="presOf" srcId="{6B308FE8-36D4-C44C-823C-3654F3443B1A}" destId="{FA5F39A0-46FE-BA40-A4B0-7ED32F61FBF6}" srcOrd="0" destOrd="0" presId="urn:microsoft.com/office/officeart/2005/8/layout/default"/>
    <dgm:cxn modelId="{E7F5BCFA-EF73-8845-BDC9-0C1FB9B21488}" type="presOf" srcId="{4D807D20-FC22-2148-8B15-3ECFE6D79247}" destId="{DD21D8A6-599E-BE46-B718-6167DC1500D5}" srcOrd="0" destOrd="0" presId="urn:microsoft.com/office/officeart/2005/8/layout/default"/>
    <dgm:cxn modelId="{3D1A81C4-9FAD-B44C-83D1-B025C0F8575E}" type="presParOf" srcId="{9F59FE3B-A7D3-5841-ADDB-EB7B3D016412}" destId="{18F2918A-01D4-0347-A213-778CD39A0166}" srcOrd="0" destOrd="0" presId="urn:microsoft.com/office/officeart/2005/8/layout/default"/>
    <dgm:cxn modelId="{892CFD91-3262-A145-9342-2B4A7644739C}" type="presParOf" srcId="{9F59FE3B-A7D3-5841-ADDB-EB7B3D016412}" destId="{A8FEC89D-A89D-E14A-AF2D-E2431728DFB8}" srcOrd="1" destOrd="0" presId="urn:microsoft.com/office/officeart/2005/8/layout/default"/>
    <dgm:cxn modelId="{C22785F4-E58B-F348-A254-5D73BC7005B8}" type="presParOf" srcId="{9F59FE3B-A7D3-5841-ADDB-EB7B3D016412}" destId="{FB64CC58-AAE5-4A41-9C48-0117CFB93A7F}" srcOrd="2" destOrd="0" presId="urn:microsoft.com/office/officeart/2005/8/layout/default"/>
    <dgm:cxn modelId="{0C620DCC-41B1-C74F-B35B-D357B42CE1D1}" type="presParOf" srcId="{9F59FE3B-A7D3-5841-ADDB-EB7B3D016412}" destId="{A64EB594-B63F-9046-8B8B-2D5976B9D7D9}" srcOrd="3" destOrd="0" presId="urn:microsoft.com/office/officeart/2005/8/layout/default"/>
    <dgm:cxn modelId="{0A1C9B11-C0A6-A947-A13A-49B4728B1C67}" type="presParOf" srcId="{9F59FE3B-A7D3-5841-ADDB-EB7B3D016412}" destId="{DD21D8A6-599E-BE46-B718-6167DC1500D5}" srcOrd="4" destOrd="0" presId="urn:microsoft.com/office/officeart/2005/8/layout/default"/>
    <dgm:cxn modelId="{7784DD68-E28A-FF40-9CD4-93B208ADAC7C}" type="presParOf" srcId="{9F59FE3B-A7D3-5841-ADDB-EB7B3D016412}" destId="{65347E03-6316-F749-AE02-B8150EEEA863}" srcOrd="5" destOrd="0" presId="urn:microsoft.com/office/officeart/2005/8/layout/default"/>
    <dgm:cxn modelId="{9238BBB5-73F5-024B-A286-2E12CA68938F}" type="presParOf" srcId="{9F59FE3B-A7D3-5841-ADDB-EB7B3D016412}" destId="{FD6E948F-6121-514D-9132-835863AA639F}" srcOrd="6" destOrd="0" presId="urn:microsoft.com/office/officeart/2005/8/layout/default"/>
    <dgm:cxn modelId="{2D795366-89C4-A943-B900-75218FB581B6}" type="presParOf" srcId="{9F59FE3B-A7D3-5841-ADDB-EB7B3D016412}" destId="{423BBD37-E5D1-D14C-BDC5-C79D5B1A6154}" srcOrd="7" destOrd="0" presId="urn:microsoft.com/office/officeart/2005/8/layout/default"/>
    <dgm:cxn modelId="{29B06C0B-8AC4-5D41-9E40-1B5661830604}" type="presParOf" srcId="{9F59FE3B-A7D3-5841-ADDB-EB7B3D016412}" destId="{6BD12C05-7313-FE41-ABF6-D4976AABD32D}" srcOrd="8" destOrd="0" presId="urn:microsoft.com/office/officeart/2005/8/layout/default"/>
    <dgm:cxn modelId="{D508CB14-731D-8240-9A44-711E0CC19340}" type="presParOf" srcId="{9F59FE3B-A7D3-5841-ADDB-EB7B3D016412}" destId="{FFB01B2D-040A-EA4B-9E21-D6B51387089F}" srcOrd="9" destOrd="0" presId="urn:microsoft.com/office/officeart/2005/8/layout/default"/>
    <dgm:cxn modelId="{C9A5CF7B-8F22-2D43-8AC0-7F863CF5690B}" type="presParOf" srcId="{9F59FE3B-A7D3-5841-ADDB-EB7B3D016412}" destId="{7725DDDC-F48C-3846-B8F8-43B97817DB53}" srcOrd="10" destOrd="0" presId="urn:microsoft.com/office/officeart/2005/8/layout/default"/>
    <dgm:cxn modelId="{7084ABEF-844D-A849-B09A-87ABE8AAC799}" type="presParOf" srcId="{9F59FE3B-A7D3-5841-ADDB-EB7B3D016412}" destId="{601A85BA-73C5-D247-91B2-631FCF3B3599}" srcOrd="11" destOrd="0" presId="urn:microsoft.com/office/officeart/2005/8/layout/default"/>
    <dgm:cxn modelId="{F1C5DA8B-C8F6-BF4A-A1A2-FA35E8086524}" type="presParOf" srcId="{9F59FE3B-A7D3-5841-ADDB-EB7B3D016412}" destId="{FA5F39A0-46FE-BA40-A4B0-7ED32F61FBF6}" srcOrd="12" destOrd="0" presId="urn:microsoft.com/office/officeart/2005/8/layout/default"/>
    <dgm:cxn modelId="{F28B53CF-ED1A-A748-A29F-EE3C585AE37C}" type="presParOf" srcId="{9F59FE3B-A7D3-5841-ADDB-EB7B3D016412}" destId="{78D4F2C1-C108-7442-A988-1D36B63F3CBF}" srcOrd="13" destOrd="0" presId="urn:microsoft.com/office/officeart/2005/8/layout/default"/>
    <dgm:cxn modelId="{062CEA70-193E-B948-BBE8-B4BCFF821E7F}" type="presParOf" srcId="{9F59FE3B-A7D3-5841-ADDB-EB7B3D016412}" destId="{9614F0C4-8CC3-FC44-A4F2-1B77E40E8327}" srcOrd="14" destOrd="0" presId="urn:microsoft.com/office/officeart/2005/8/layout/default"/>
    <dgm:cxn modelId="{2A402C26-A5D9-EC48-8AFB-1378E9E2518D}" type="presParOf" srcId="{9F59FE3B-A7D3-5841-ADDB-EB7B3D016412}" destId="{E33226EE-40B2-434B-ADD4-D33476448CA6}" srcOrd="15" destOrd="0" presId="urn:microsoft.com/office/officeart/2005/8/layout/default"/>
    <dgm:cxn modelId="{B6F8C1DB-C329-BD4A-8475-D0580D301163}" type="presParOf" srcId="{9F59FE3B-A7D3-5841-ADDB-EB7B3D016412}" destId="{BEBFB2C5-748D-DD43-B3E4-8D57A173686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11811B-83A3-724F-9523-547488ED88F2}"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4BBD2856-8471-5B43-8969-213BD822CDCA}">
      <dgm:prSet custT="1"/>
      <dgm:spPr/>
      <dgm:t>
        <a:bodyPr/>
        <a:lstStyle/>
        <a:p>
          <a:r>
            <a:rPr lang="en-US" sz="2000"/>
            <a:t>Open the Participants Box</a:t>
          </a:r>
        </a:p>
      </dgm:t>
    </dgm:pt>
    <dgm:pt modelId="{05EFC350-4571-B340-B0F3-B3DCFEF2F73F}" type="parTrans" cxnId="{C526EF3C-8332-824C-9488-93D742FA8D25}">
      <dgm:prSet/>
      <dgm:spPr/>
      <dgm:t>
        <a:bodyPr/>
        <a:lstStyle/>
        <a:p>
          <a:endParaRPr lang="en-US" sz="2000"/>
        </a:p>
      </dgm:t>
    </dgm:pt>
    <dgm:pt modelId="{F154BC8B-4565-1C4D-A297-73FD36730F6B}" type="sibTrans" cxnId="{C526EF3C-8332-824C-9488-93D742FA8D25}">
      <dgm:prSet/>
      <dgm:spPr/>
      <dgm:t>
        <a:bodyPr/>
        <a:lstStyle/>
        <a:p>
          <a:endParaRPr lang="en-US" sz="2000"/>
        </a:p>
      </dgm:t>
    </dgm:pt>
    <dgm:pt modelId="{DEDCCB7F-60A5-DF4C-9A56-6A908A0E6FC8}">
      <dgm:prSet custT="1"/>
      <dgm:spPr/>
      <dgm:t>
        <a:bodyPr/>
        <a:lstStyle/>
        <a:p>
          <a:r>
            <a:rPr lang="en-US" sz="2000" dirty="0"/>
            <a:t>Raise your hand (and then lower it!)</a:t>
          </a:r>
        </a:p>
      </dgm:t>
    </dgm:pt>
    <dgm:pt modelId="{5A779547-2D09-364C-B02C-5C596D9063CC}" type="parTrans" cxnId="{42A6B7EC-AE67-644E-B478-667A51FE61B6}">
      <dgm:prSet/>
      <dgm:spPr/>
      <dgm:t>
        <a:bodyPr/>
        <a:lstStyle/>
        <a:p>
          <a:endParaRPr lang="en-US" sz="2000"/>
        </a:p>
      </dgm:t>
    </dgm:pt>
    <dgm:pt modelId="{2279BE51-B075-0341-887A-A9CB89899934}" type="sibTrans" cxnId="{42A6B7EC-AE67-644E-B478-667A51FE61B6}">
      <dgm:prSet/>
      <dgm:spPr/>
      <dgm:t>
        <a:bodyPr/>
        <a:lstStyle/>
        <a:p>
          <a:endParaRPr lang="en-US" sz="2000"/>
        </a:p>
      </dgm:t>
    </dgm:pt>
    <dgm:pt modelId="{83C18373-4E32-BE46-8C91-7A30548AD5E8}">
      <dgm:prSet custT="1"/>
      <dgm:spPr/>
      <dgm:t>
        <a:bodyPr/>
        <a:lstStyle/>
        <a:p>
          <a:r>
            <a:rPr lang="en-US" sz="2000" dirty="0"/>
            <a:t>In the chat box type,  “I’ve learned_______ this week.” (insert what you’ve learned)</a:t>
          </a:r>
        </a:p>
      </dgm:t>
    </dgm:pt>
    <dgm:pt modelId="{F10CB136-394A-8E44-9954-032B85831507}" type="parTrans" cxnId="{F266CAA7-AFE5-AE45-B8F5-216313221AE6}">
      <dgm:prSet/>
      <dgm:spPr/>
      <dgm:t>
        <a:bodyPr/>
        <a:lstStyle/>
        <a:p>
          <a:endParaRPr lang="en-US" sz="2000"/>
        </a:p>
      </dgm:t>
    </dgm:pt>
    <dgm:pt modelId="{26EAFAD7-CC4C-D944-96D5-24094BFD4D1B}" type="sibTrans" cxnId="{F266CAA7-AFE5-AE45-B8F5-216313221AE6}">
      <dgm:prSet/>
      <dgm:spPr/>
      <dgm:t>
        <a:bodyPr/>
        <a:lstStyle/>
        <a:p>
          <a:endParaRPr lang="en-US" sz="2000"/>
        </a:p>
      </dgm:t>
    </dgm:pt>
    <dgm:pt modelId="{FEF36C43-B880-8F49-A871-8BC0725013FA}">
      <dgm:prSet custT="1"/>
      <dgm:spPr/>
      <dgm:t>
        <a:bodyPr/>
        <a:lstStyle/>
        <a:p>
          <a:r>
            <a:rPr lang="en-US" sz="2000" dirty="0"/>
            <a:t>Send a private chat to Katrina with an obstacle you may have today</a:t>
          </a:r>
        </a:p>
      </dgm:t>
    </dgm:pt>
    <dgm:pt modelId="{5D51457D-0EEA-5E47-A645-E6A717E8E104}" type="parTrans" cxnId="{FA196397-AE96-2B4D-9A81-18773395C72D}">
      <dgm:prSet/>
      <dgm:spPr/>
      <dgm:t>
        <a:bodyPr/>
        <a:lstStyle/>
        <a:p>
          <a:endParaRPr lang="en-US" sz="2000"/>
        </a:p>
      </dgm:t>
    </dgm:pt>
    <dgm:pt modelId="{25BBCB0E-9410-D148-8D92-D1B904AAD16A}" type="sibTrans" cxnId="{FA196397-AE96-2B4D-9A81-18773395C72D}">
      <dgm:prSet/>
      <dgm:spPr/>
      <dgm:t>
        <a:bodyPr/>
        <a:lstStyle/>
        <a:p>
          <a:endParaRPr lang="en-US" sz="2000"/>
        </a:p>
      </dgm:t>
    </dgm:pt>
    <dgm:pt modelId="{2ED56F75-79AD-CF46-9A3A-22007CB5CC7A}">
      <dgm:prSet custT="1"/>
      <dgm:spPr/>
      <dgm:t>
        <a:bodyPr/>
        <a:lstStyle/>
        <a:p>
          <a:r>
            <a:rPr lang="en-US" sz="2000" dirty="0"/>
            <a:t>Share a reaction when you are done</a:t>
          </a:r>
        </a:p>
      </dgm:t>
    </dgm:pt>
    <dgm:pt modelId="{33B0DC0D-D27D-7346-B564-2C8533AB2DC5}" type="parTrans" cxnId="{21359A1D-8066-444B-9B3E-A63EEACF09C1}">
      <dgm:prSet/>
      <dgm:spPr/>
      <dgm:t>
        <a:bodyPr/>
        <a:lstStyle/>
        <a:p>
          <a:endParaRPr lang="en-US" sz="2000"/>
        </a:p>
      </dgm:t>
    </dgm:pt>
    <dgm:pt modelId="{8308BC6E-CDEB-7B4A-A787-E9BF23642A21}" type="sibTrans" cxnId="{21359A1D-8066-444B-9B3E-A63EEACF09C1}">
      <dgm:prSet/>
      <dgm:spPr/>
      <dgm:t>
        <a:bodyPr/>
        <a:lstStyle/>
        <a:p>
          <a:endParaRPr lang="en-US" sz="2000"/>
        </a:p>
      </dgm:t>
    </dgm:pt>
    <dgm:pt modelId="{C2468D04-A12D-9543-B327-CB983B369C9D}" type="pres">
      <dgm:prSet presAssocID="{5F11811B-83A3-724F-9523-547488ED88F2}" presName="Name0" presStyleCnt="0">
        <dgm:presLayoutVars>
          <dgm:chMax val="7"/>
          <dgm:chPref val="7"/>
          <dgm:dir/>
        </dgm:presLayoutVars>
      </dgm:prSet>
      <dgm:spPr/>
    </dgm:pt>
    <dgm:pt modelId="{5AD68E00-F5F2-F547-9297-3DB088FF404D}" type="pres">
      <dgm:prSet presAssocID="{5F11811B-83A3-724F-9523-547488ED88F2}" presName="Name1" presStyleCnt="0"/>
      <dgm:spPr/>
    </dgm:pt>
    <dgm:pt modelId="{0CC6BA94-B404-004E-8B13-2ACA55AF87B9}" type="pres">
      <dgm:prSet presAssocID="{5F11811B-83A3-724F-9523-547488ED88F2}" presName="cycle" presStyleCnt="0"/>
      <dgm:spPr/>
    </dgm:pt>
    <dgm:pt modelId="{CA7150F8-92EE-9349-9C42-D81323810E18}" type="pres">
      <dgm:prSet presAssocID="{5F11811B-83A3-724F-9523-547488ED88F2}" presName="srcNode" presStyleLbl="node1" presStyleIdx="0" presStyleCnt="5"/>
      <dgm:spPr/>
    </dgm:pt>
    <dgm:pt modelId="{D586F61B-0142-5D46-AABD-3252F77CDD4C}" type="pres">
      <dgm:prSet presAssocID="{5F11811B-83A3-724F-9523-547488ED88F2}" presName="conn" presStyleLbl="parChTrans1D2" presStyleIdx="0" presStyleCnt="1"/>
      <dgm:spPr/>
    </dgm:pt>
    <dgm:pt modelId="{4DBEE3F2-C4E0-7B41-9EA5-FCA0D0B92CFB}" type="pres">
      <dgm:prSet presAssocID="{5F11811B-83A3-724F-9523-547488ED88F2}" presName="extraNode" presStyleLbl="node1" presStyleIdx="0" presStyleCnt="5"/>
      <dgm:spPr/>
    </dgm:pt>
    <dgm:pt modelId="{1CF43B6D-C210-6644-9543-EEB26D9C1C5E}" type="pres">
      <dgm:prSet presAssocID="{5F11811B-83A3-724F-9523-547488ED88F2}" presName="dstNode" presStyleLbl="node1" presStyleIdx="0" presStyleCnt="5"/>
      <dgm:spPr/>
    </dgm:pt>
    <dgm:pt modelId="{F471C07A-6C57-7748-9BD0-DAD1F54BFDCD}" type="pres">
      <dgm:prSet presAssocID="{4BBD2856-8471-5B43-8969-213BD822CDCA}" presName="text_1" presStyleLbl="node1" presStyleIdx="0" presStyleCnt="5">
        <dgm:presLayoutVars>
          <dgm:bulletEnabled val="1"/>
        </dgm:presLayoutVars>
      </dgm:prSet>
      <dgm:spPr/>
    </dgm:pt>
    <dgm:pt modelId="{6198472C-3691-2141-9D1B-7C46E4B5B63B}" type="pres">
      <dgm:prSet presAssocID="{4BBD2856-8471-5B43-8969-213BD822CDCA}" presName="accent_1" presStyleCnt="0"/>
      <dgm:spPr/>
    </dgm:pt>
    <dgm:pt modelId="{2C7900C2-EEC5-E745-B2D4-8AB98129CBB3}" type="pres">
      <dgm:prSet presAssocID="{4BBD2856-8471-5B43-8969-213BD822CDCA}" presName="accentRepeatNode" presStyleLbl="solidFgAcc1" presStyleIdx="0" presStyleCnt="5"/>
      <dgm:spPr/>
    </dgm:pt>
    <dgm:pt modelId="{17E0CCDC-CD89-724E-9230-912043ED8C03}" type="pres">
      <dgm:prSet presAssocID="{DEDCCB7F-60A5-DF4C-9A56-6A908A0E6FC8}" presName="text_2" presStyleLbl="node1" presStyleIdx="1" presStyleCnt="5">
        <dgm:presLayoutVars>
          <dgm:bulletEnabled val="1"/>
        </dgm:presLayoutVars>
      </dgm:prSet>
      <dgm:spPr/>
    </dgm:pt>
    <dgm:pt modelId="{B2521A85-FA79-C64C-8A0A-4E5CBECEE6FD}" type="pres">
      <dgm:prSet presAssocID="{DEDCCB7F-60A5-DF4C-9A56-6A908A0E6FC8}" presName="accent_2" presStyleCnt="0"/>
      <dgm:spPr/>
    </dgm:pt>
    <dgm:pt modelId="{994D0A01-877C-8043-87AE-D0EEFA08CE2C}" type="pres">
      <dgm:prSet presAssocID="{DEDCCB7F-60A5-DF4C-9A56-6A908A0E6FC8}" presName="accentRepeatNode" presStyleLbl="solidFgAcc1" presStyleIdx="1" presStyleCnt="5"/>
      <dgm:spPr/>
    </dgm:pt>
    <dgm:pt modelId="{5B6C51C3-F175-E64E-B907-9F66C66533CF}" type="pres">
      <dgm:prSet presAssocID="{83C18373-4E32-BE46-8C91-7A30548AD5E8}" presName="text_3" presStyleLbl="node1" presStyleIdx="2" presStyleCnt="5">
        <dgm:presLayoutVars>
          <dgm:bulletEnabled val="1"/>
        </dgm:presLayoutVars>
      </dgm:prSet>
      <dgm:spPr/>
    </dgm:pt>
    <dgm:pt modelId="{55A5EDAC-5FE7-0642-9A2A-FEEFDAC0C402}" type="pres">
      <dgm:prSet presAssocID="{83C18373-4E32-BE46-8C91-7A30548AD5E8}" presName="accent_3" presStyleCnt="0"/>
      <dgm:spPr/>
    </dgm:pt>
    <dgm:pt modelId="{DEE55252-1AAD-5440-90AF-D32639D6E01C}" type="pres">
      <dgm:prSet presAssocID="{83C18373-4E32-BE46-8C91-7A30548AD5E8}" presName="accentRepeatNode" presStyleLbl="solidFgAcc1" presStyleIdx="2" presStyleCnt="5"/>
      <dgm:spPr/>
    </dgm:pt>
    <dgm:pt modelId="{6889631A-DCE2-5540-880E-AB70B91AA3F8}" type="pres">
      <dgm:prSet presAssocID="{FEF36C43-B880-8F49-A871-8BC0725013FA}" presName="text_4" presStyleLbl="node1" presStyleIdx="3" presStyleCnt="5">
        <dgm:presLayoutVars>
          <dgm:bulletEnabled val="1"/>
        </dgm:presLayoutVars>
      </dgm:prSet>
      <dgm:spPr/>
    </dgm:pt>
    <dgm:pt modelId="{8346D0F0-4A02-FC4C-9AB8-AD2AC4CB68E0}" type="pres">
      <dgm:prSet presAssocID="{FEF36C43-B880-8F49-A871-8BC0725013FA}" presName="accent_4" presStyleCnt="0"/>
      <dgm:spPr/>
    </dgm:pt>
    <dgm:pt modelId="{C9664C22-F754-B74B-8A9D-C59BF48F250C}" type="pres">
      <dgm:prSet presAssocID="{FEF36C43-B880-8F49-A871-8BC0725013FA}" presName="accentRepeatNode" presStyleLbl="solidFgAcc1" presStyleIdx="3" presStyleCnt="5"/>
      <dgm:spPr/>
    </dgm:pt>
    <dgm:pt modelId="{A3E5C1B0-1D88-C04A-9458-B02AA301B114}" type="pres">
      <dgm:prSet presAssocID="{2ED56F75-79AD-CF46-9A3A-22007CB5CC7A}" presName="text_5" presStyleLbl="node1" presStyleIdx="4" presStyleCnt="5">
        <dgm:presLayoutVars>
          <dgm:bulletEnabled val="1"/>
        </dgm:presLayoutVars>
      </dgm:prSet>
      <dgm:spPr/>
    </dgm:pt>
    <dgm:pt modelId="{A4775CE7-B0DD-DC40-8847-7BC8D88B1653}" type="pres">
      <dgm:prSet presAssocID="{2ED56F75-79AD-CF46-9A3A-22007CB5CC7A}" presName="accent_5" presStyleCnt="0"/>
      <dgm:spPr/>
    </dgm:pt>
    <dgm:pt modelId="{C0308025-98C4-A244-8142-BC6521198AB3}" type="pres">
      <dgm:prSet presAssocID="{2ED56F75-79AD-CF46-9A3A-22007CB5CC7A}" presName="accentRepeatNode" presStyleLbl="solidFgAcc1" presStyleIdx="4" presStyleCnt="5"/>
      <dgm:spPr/>
    </dgm:pt>
  </dgm:ptLst>
  <dgm:cxnLst>
    <dgm:cxn modelId="{D57F491C-9060-3F41-8B49-F4AB415CBAA0}" type="presOf" srcId="{83C18373-4E32-BE46-8C91-7A30548AD5E8}" destId="{5B6C51C3-F175-E64E-B907-9F66C66533CF}" srcOrd="0" destOrd="0" presId="urn:microsoft.com/office/officeart/2008/layout/VerticalCurvedList"/>
    <dgm:cxn modelId="{21359A1D-8066-444B-9B3E-A63EEACF09C1}" srcId="{5F11811B-83A3-724F-9523-547488ED88F2}" destId="{2ED56F75-79AD-CF46-9A3A-22007CB5CC7A}" srcOrd="4" destOrd="0" parTransId="{33B0DC0D-D27D-7346-B564-2C8533AB2DC5}" sibTransId="{8308BC6E-CDEB-7B4A-A787-E9BF23642A21}"/>
    <dgm:cxn modelId="{D5A9BF28-E6B7-0447-AD32-FE75408C9D3D}" type="presOf" srcId="{DEDCCB7F-60A5-DF4C-9A56-6A908A0E6FC8}" destId="{17E0CCDC-CD89-724E-9230-912043ED8C03}" srcOrd="0" destOrd="0" presId="urn:microsoft.com/office/officeart/2008/layout/VerticalCurvedList"/>
    <dgm:cxn modelId="{C526EF3C-8332-824C-9488-93D742FA8D25}" srcId="{5F11811B-83A3-724F-9523-547488ED88F2}" destId="{4BBD2856-8471-5B43-8969-213BD822CDCA}" srcOrd="0" destOrd="0" parTransId="{05EFC350-4571-B340-B0F3-B3DCFEF2F73F}" sibTransId="{F154BC8B-4565-1C4D-A297-73FD36730F6B}"/>
    <dgm:cxn modelId="{6E88835D-48D3-054A-8B9A-1FE01242BF82}" type="presOf" srcId="{2ED56F75-79AD-CF46-9A3A-22007CB5CC7A}" destId="{A3E5C1B0-1D88-C04A-9458-B02AA301B114}" srcOrd="0" destOrd="0" presId="urn:microsoft.com/office/officeart/2008/layout/VerticalCurvedList"/>
    <dgm:cxn modelId="{0C2D4C7E-7FB1-AD4F-8617-E7DE38BE7207}" type="presOf" srcId="{5F11811B-83A3-724F-9523-547488ED88F2}" destId="{C2468D04-A12D-9543-B327-CB983B369C9D}" srcOrd="0" destOrd="0" presId="urn:microsoft.com/office/officeart/2008/layout/VerticalCurvedList"/>
    <dgm:cxn modelId="{6D440387-FEB6-B140-8D27-5E4662E104D8}" type="presOf" srcId="{F154BC8B-4565-1C4D-A297-73FD36730F6B}" destId="{D586F61B-0142-5D46-AABD-3252F77CDD4C}" srcOrd="0" destOrd="0" presId="urn:microsoft.com/office/officeart/2008/layout/VerticalCurvedList"/>
    <dgm:cxn modelId="{FA196397-AE96-2B4D-9A81-18773395C72D}" srcId="{5F11811B-83A3-724F-9523-547488ED88F2}" destId="{FEF36C43-B880-8F49-A871-8BC0725013FA}" srcOrd="3" destOrd="0" parTransId="{5D51457D-0EEA-5E47-A645-E6A717E8E104}" sibTransId="{25BBCB0E-9410-D148-8D92-D1B904AAD16A}"/>
    <dgm:cxn modelId="{F266CAA7-AFE5-AE45-B8F5-216313221AE6}" srcId="{5F11811B-83A3-724F-9523-547488ED88F2}" destId="{83C18373-4E32-BE46-8C91-7A30548AD5E8}" srcOrd="2" destOrd="0" parTransId="{F10CB136-394A-8E44-9954-032B85831507}" sibTransId="{26EAFAD7-CC4C-D944-96D5-24094BFD4D1B}"/>
    <dgm:cxn modelId="{CED7B5E4-6728-5043-96AD-74D9E13F7728}" type="presOf" srcId="{FEF36C43-B880-8F49-A871-8BC0725013FA}" destId="{6889631A-DCE2-5540-880E-AB70B91AA3F8}" srcOrd="0" destOrd="0" presId="urn:microsoft.com/office/officeart/2008/layout/VerticalCurvedList"/>
    <dgm:cxn modelId="{42A6B7EC-AE67-644E-B478-667A51FE61B6}" srcId="{5F11811B-83A3-724F-9523-547488ED88F2}" destId="{DEDCCB7F-60A5-DF4C-9A56-6A908A0E6FC8}" srcOrd="1" destOrd="0" parTransId="{5A779547-2D09-364C-B02C-5C596D9063CC}" sibTransId="{2279BE51-B075-0341-887A-A9CB89899934}"/>
    <dgm:cxn modelId="{48093EF0-7397-AE43-8C3F-AE6E22BE5E5F}" type="presOf" srcId="{4BBD2856-8471-5B43-8969-213BD822CDCA}" destId="{F471C07A-6C57-7748-9BD0-DAD1F54BFDCD}" srcOrd="0" destOrd="0" presId="urn:microsoft.com/office/officeart/2008/layout/VerticalCurvedList"/>
    <dgm:cxn modelId="{DEF11E7A-58E2-D649-BF88-3AF613FD6259}" type="presParOf" srcId="{C2468D04-A12D-9543-B327-CB983B369C9D}" destId="{5AD68E00-F5F2-F547-9297-3DB088FF404D}" srcOrd="0" destOrd="0" presId="urn:microsoft.com/office/officeart/2008/layout/VerticalCurvedList"/>
    <dgm:cxn modelId="{D546035E-8FC1-B94C-AC5B-C07D3923E32E}" type="presParOf" srcId="{5AD68E00-F5F2-F547-9297-3DB088FF404D}" destId="{0CC6BA94-B404-004E-8B13-2ACA55AF87B9}" srcOrd="0" destOrd="0" presId="urn:microsoft.com/office/officeart/2008/layout/VerticalCurvedList"/>
    <dgm:cxn modelId="{85601475-5EE3-494A-8220-180AB9DC6D28}" type="presParOf" srcId="{0CC6BA94-B404-004E-8B13-2ACA55AF87B9}" destId="{CA7150F8-92EE-9349-9C42-D81323810E18}" srcOrd="0" destOrd="0" presId="urn:microsoft.com/office/officeart/2008/layout/VerticalCurvedList"/>
    <dgm:cxn modelId="{06B1A732-1950-1C4F-ADCE-F0CFE2F6C35F}" type="presParOf" srcId="{0CC6BA94-B404-004E-8B13-2ACA55AF87B9}" destId="{D586F61B-0142-5D46-AABD-3252F77CDD4C}" srcOrd="1" destOrd="0" presId="urn:microsoft.com/office/officeart/2008/layout/VerticalCurvedList"/>
    <dgm:cxn modelId="{9E3BB56C-3BC7-3842-AF30-56E885972B62}" type="presParOf" srcId="{0CC6BA94-B404-004E-8B13-2ACA55AF87B9}" destId="{4DBEE3F2-C4E0-7B41-9EA5-FCA0D0B92CFB}" srcOrd="2" destOrd="0" presId="urn:microsoft.com/office/officeart/2008/layout/VerticalCurvedList"/>
    <dgm:cxn modelId="{B39D8483-8785-BB46-B814-EB4EBDE77CE6}" type="presParOf" srcId="{0CC6BA94-B404-004E-8B13-2ACA55AF87B9}" destId="{1CF43B6D-C210-6644-9543-EEB26D9C1C5E}" srcOrd="3" destOrd="0" presId="urn:microsoft.com/office/officeart/2008/layout/VerticalCurvedList"/>
    <dgm:cxn modelId="{E250954F-2D94-8646-BD99-3FC61CC93710}" type="presParOf" srcId="{5AD68E00-F5F2-F547-9297-3DB088FF404D}" destId="{F471C07A-6C57-7748-9BD0-DAD1F54BFDCD}" srcOrd="1" destOrd="0" presId="urn:microsoft.com/office/officeart/2008/layout/VerticalCurvedList"/>
    <dgm:cxn modelId="{31A2F252-8EBB-8341-8429-1FF1072401DF}" type="presParOf" srcId="{5AD68E00-F5F2-F547-9297-3DB088FF404D}" destId="{6198472C-3691-2141-9D1B-7C46E4B5B63B}" srcOrd="2" destOrd="0" presId="urn:microsoft.com/office/officeart/2008/layout/VerticalCurvedList"/>
    <dgm:cxn modelId="{99CCD43C-BDF4-9A46-9038-5545B2E7BC60}" type="presParOf" srcId="{6198472C-3691-2141-9D1B-7C46E4B5B63B}" destId="{2C7900C2-EEC5-E745-B2D4-8AB98129CBB3}" srcOrd="0" destOrd="0" presId="urn:microsoft.com/office/officeart/2008/layout/VerticalCurvedList"/>
    <dgm:cxn modelId="{96B7A76A-2D2B-4E46-A1C7-7B944C6A54E1}" type="presParOf" srcId="{5AD68E00-F5F2-F547-9297-3DB088FF404D}" destId="{17E0CCDC-CD89-724E-9230-912043ED8C03}" srcOrd="3" destOrd="0" presId="urn:microsoft.com/office/officeart/2008/layout/VerticalCurvedList"/>
    <dgm:cxn modelId="{0BF1126A-D14A-AC41-A588-E0DDC097351A}" type="presParOf" srcId="{5AD68E00-F5F2-F547-9297-3DB088FF404D}" destId="{B2521A85-FA79-C64C-8A0A-4E5CBECEE6FD}" srcOrd="4" destOrd="0" presId="urn:microsoft.com/office/officeart/2008/layout/VerticalCurvedList"/>
    <dgm:cxn modelId="{7440BF0D-C94B-FC4C-AB4E-BCF008E98F34}" type="presParOf" srcId="{B2521A85-FA79-C64C-8A0A-4E5CBECEE6FD}" destId="{994D0A01-877C-8043-87AE-D0EEFA08CE2C}" srcOrd="0" destOrd="0" presId="urn:microsoft.com/office/officeart/2008/layout/VerticalCurvedList"/>
    <dgm:cxn modelId="{16C1423C-59B4-7E43-A8F2-D3073ABFEC2A}" type="presParOf" srcId="{5AD68E00-F5F2-F547-9297-3DB088FF404D}" destId="{5B6C51C3-F175-E64E-B907-9F66C66533CF}" srcOrd="5" destOrd="0" presId="urn:microsoft.com/office/officeart/2008/layout/VerticalCurvedList"/>
    <dgm:cxn modelId="{AA2E5986-C7A4-9040-A334-84C072399EFB}" type="presParOf" srcId="{5AD68E00-F5F2-F547-9297-3DB088FF404D}" destId="{55A5EDAC-5FE7-0642-9A2A-FEEFDAC0C402}" srcOrd="6" destOrd="0" presId="urn:microsoft.com/office/officeart/2008/layout/VerticalCurvedList"/>
    <dgm:cxn modelId="{BF688814-9A28-0F45-80C9-EADB3C724A1C}" type="presParOf" srcId="{55A5EDAC-5FE7-0642-9A2A-FEEFDAC0C402}" destId="{DEE55252-1AAD-5440-90AF-D32639D6E01C}" srcOrd="0" destOrd="0" presId="urn:microsoft.com/office/officeart/2008/layout/VerticalCurvedList"/>
    <dgm:cxn modelId="{66E84C02-03FA-A74C-942C-8B8DDE742126}" type="presParOf" srcId="{5AD68E00-F5F2-F547-9297-3DB088FF404D}" destId="{6889631A-DCE2-5540-880E-AB70B91AA3F8}" srcOrd="7" destOrd="0" presId="urn:microsoft.com/office/officeart/2008/layout/VerticalCurvedList"/>
    <dgm:cxn modelId="{6D0E206A-BD2B-EF4E-B945-65C2B10DCDDB}" type="presParOf" srcId="{5AD68E00-F5F2-F547-9297-3DB088FF404D}" destId="{8346D0F0-4A02-FC4C-9AB8-AD2AC4CB68E0}" srcOrd="8" destOrd="0" presId="urn:microsoft.com/office/officeart/2008/layout/VerticalCurvedList"/>
    <dgm:cxn modelId="{57CD8912-A529-694A-B829-D46100A46CC8}" type="presParOf" srcId="{8346D0F0-4A02-FC4C-9AB8-AD2AC4CB68E0}" destId="{C9664C22-F754-B74B-8A9D-C59BF48F250C}" srcOrd="0" destOrd="0" presId="urn:microsoft.com/office/officeart/2008/layout/VerticalCurvedList"/>
    <dgm:cxn modelId="{7346D6F1-3ED0-E44B-8F97-D32F1DC32D1D}" type="presParOf" srcId="{5AD68E00-F5F2-F547-9297-3DB088FF404D}" destId="{A3E5C1B0-1D88-C04A-9458-B02AA301B114}" srcOrd="9" destOrd="0" presId="urn:microsoft.com/office/officeart/2008/layout/VerticalCurvedList"/>
    <dgm:cxn modelId="{6ABC4F53-54EC-9A44-8830-0D353285DB45}" type="presParOf" srcId="{5AD68E00-F5F2-F547-9297-3DB088FF404D}" destId="{A4775CE7-B0DD-DC40-8847-7BC8D88B1653}" srcOrd="10" destOrd="0" presId="urn:microsoft.com/office/officeart/2008/layout/VerticalCurvedList"/>
    <dgm:cxn modelId="{723E6761-F21D-9D4C-9C51-5F82F904DB75}" type="presParOf" srcId="{A4775CE7-B0DD-DC40-8847-7BC8D88B1653}" destId="{C0308025-98C4-A244-8142-BC6521198A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5F11811B-83A3-724F-9523-547488ED88F2}"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4BBD2856-8471-5B43-8969-213BD822CDCA}">
      <dgm:prSet custT="1"/>
      <dgm:spPr/>
      <dgm:t>
        <a:bodyPr/>
        <a:lstStyle/>
        <a:p>
          <a:endParaRPr lang="en-US" sz="2000" dirty="0"/>
        </a:p>
      </dgm:t>
    </dgm:pt>
    <dgm:pt modelId="{05EFC350-4571-B340-B0F3-B3DCFEF2F73F}" type="parTrans" cxnId="{C526EF3C-8332-824C-9488-93D742FA8D25}">
      <dgm:prSet/>
      <dgm:spPr/>
      <dgm:t>
        <a:bodyPr/>
        <a:lstStyle/>
        <a:p>
          <a:endParaRPr lang="en-US" sz="2000"/>
        </a:p>
      </dgm:t>
    </dgm:pt>
    <dgm:pt modelId="{F154BC8B-4565-1C4D-A297-73FD36730F6B}" type="sibTrans" cxnId="{C526EF3C-8332-824C-9488-93D742FA8D25}">
      <dgm:prSet/>
      <dgm:spPr/>
      <dgm:t>
        <a:bodyPr/>
        <a:lstStyle/>
        <a:p>
          <a:endParaRPr lang="en-US" sz="2000"/>
        </a:p>
      </dgm:t>
    </dgm:pt>
    <dgm:pt modelId="{DEDCCB7F-60A5-DF4C-9A56-6A908A0E6FC8}">
      <dgm:prSet custT="1"/>
      <dgm:spPr/>
      <dgm:t>
        <a:bodyPr/>
        <a:lstStyle/>
        <a:p>
          <a:endParaRPr lang="en-US" sz="2000" dirty="0"/>
        </a:p>
      </dgm:t>
    </dgm:pt>
    <dgm:pt modelId="{5A779547-2D09-364C-B02C-5C596D9063CC}" type="parTrans" cxnId="{42A6B7EC-AE67-644E-B478-667A51FE61B6}">
      <dgm:prSet/>
      <dgm:spPr/>
      <dgm:t>
        <a:bodyPr/>
        <a:lstStyle/>
        <a:p>
          <a:endParaRPr lang="en-US" sz="2000"/>
        </a:p>
      </dgm:t>
    </dgm:pt>
    <dgm:pt modelId="{2279BE51-B075-0341-887A-A9CB89899934}" type="sibTrans" cxnId="{42A6B7EC-AE67-644E-B478-667A51FE61B6}">
      <dgm:prSet/>
      <dgm:spPr/>
      <dgm:t>
        <a:bodyPr/>
        <a:lstStyle/>
        <a:p>
          <a:endParaRPr lang="en-US" sz="2000"/>
        </a:p>
      </dgm:t>
    </dgm:pt>
    <dgm:pt modelId="{83C18373-4E32-BE46-8C91-7A30548AD5E8}">
      <dgm:prSet custT="1"/>
      <dgm:spPr/>
      <dgm:t>
        <a:bodyPr/>
        <a:lstStyle/>
        <a:p>
          <a:endParaRPr lang="en-US" sz="2000" dirty="0"/>
        </a:p>
      </dgm:t>
    </dgm:pt>
    <dgm:pt modelId="{F10CB136-394A-8E44-9954-032B85831507}" type="parTrans" cxnId="{F266CAA7-AFE5-AE45-B8F5-216313221AE6}">
      <dgm:prSet/>
      <dgm:spPr/>
      <dgm:t>
        <a:bodyPr/>
        <a:lstStyle/>
        <a:p>
          <a:endParaRPr lang="en-US" sz="2000"/>
        </a:p>
      </dgm:t>
    </dgm:pt>
    <dgm:pt modelId="{26EAFAD7-CC4C-D944-96D5-24094BFD4D1B}" type="sibTrans" cxnId="{F266CAA7-AFE5-AE45-B8F5-216313221AE6}">
      <dgm:prSet/>
      <dgm:spPr/>
      <dgm:t>
        <a:bodyPr/>
        <a:lstStyle/>
        <a:p>
          <a:endParaRPr lang="en-US" sz="2000"/>
        </a:p>
      </dgm:t>
    </dgm:pt>
    <dgm:pt modelId="{FEF36C43-B880-8F49-A871-8BC0725013FA}">
      <dgm:prSet custT="1"/>
      <dgm:spPr/>
      <dgm:t>
        <a:bodyPr/>
        <a:lstStyle/>
        <a:p>
          <a:endParaRPr lang="en-US" sz="2000" dirty="0"/>
        </a:p>
      </dgm:t>
    </dgm:pt>
    <dgm:pt modelId="{5D51457D-0EEA-5E47-A645-E6A717E8E104}" type="parTrans" cxnId="{FA196397-AE96-2B4D-9A81-18773395C72D}">
      <dgm:prSet/>
      <dgm:spPr/>
      <dgm:t>
        <a:bodyPr/>
        <a:lstStyle/>
        <a:p>
          <a:endParaRPr lang="en-US" sz="2000"/>
        </a:p>
      </dgm:t>
    </dgm:pt>
    <dgm:pt modelId="{25BBCB0E-9410-D148-8D92-D1B904AAD16A}" type="sibTrans" cxnId="{FA196397-AE96-2B4D-9A81-18773395C72D}">
      <dgm:prSet/>
      <dgm:spPr/>
      <dgm:t>
        <a:bodyPr/>
        <a:lstStyle/>
        <a:p>
          <a:endParaRPr lang="en-US" sz="2000"/>
        </a:p>
      </dgm:t>
    </dgm:pt>
    <dgm:pt modelId="{2ED56F75-79AD-CF46-9A3A-22007CB5CC7A}">
      <dgm:prSet custT="1"/>
      <dgm:spPr/>
      <dgm:t>
        <a:bodyPr/>
        <a:lstStyle/>
        <a:p>
          <a:endParaRPr lang="en-US" sz="2000" dirty="0"/>
        </a:p>
      </dgm:t>
    </dgm:pt>
    <dgm:pt modelId="{33B0DC0D-D27D-7346-B564-2C8533AB2DC5}" type="parTrans" cxnId="{21359A1D-8066-444B-9B3E-A63EEACF09C1}">
      <dgm:prSet/>
      <dgm:spPr/>
      <dgm:t>
        <a:bodyPr/>
        <a:lstStyle/>
        <a:p>
          <a:endParaRPr lang="en-US" sz="2000"/>
        </a:p>
      </dgm:t>
    </dgm:pt>
    <dgm:pt modelId="{8308BC6E-CDEB-7B4A-A787-E9BF23642A21}" type="sibTrans" cxnId="{21359A1D-8066-444B-9B3E-A63EEACF09C1}">
      <dgm:prSet/>
      <dgm:spPr/>
      <dgm:t>
        <a:bodyPr/>
        <a:lstStyle/>
        <a:p>
          <a:endParaRPr lang="en-US" sz="2000"/>
        </a:p>
      </dgm:t>
    </dgm:pt>
    <dgm:pt modelId="{C2468D04-A12D-9543-B327-CB983B369C9D}" type="pres">
      <dgm:prSet presAssocID="{5F11811B-83A3-724F-9523-547488ED88F2}" presName="Name0" presStyleCnt="0">
        <dgm:presLayoutVars>
          <dgm:chMax val="7"/>
          <dgm:chPref val="7"/>
          <dgm:dir/>
        </dgm:presLayoutVars>
      </dgm:prSet>
      <dgm:spPr/>
    </dgm:pt>
    <dgm:pt modelId="{5AD68E00-F5F2-F547-9297-3DB088FF404D}" type="pres">
      <dgm:prSet presAssocID="{5F11811B-83A3-724F-9523-547488ED88F2}" presName="Name1" presStyleCnt="0"/>
      <dgm:spPr/>
    </dgm:pt>
    <dgm:pt modelId="{0CC6BA94-B404-004E-8B13-2ACA55AF87B9}" type="pres">
      <dgm:prSet presAssocID="{5F11811B-83A3-724F-9523-547488ED88F2}" presName="cycle" presStyleCnt="0"/>
      <dgm:spPr/>
    </dgm:pt>
    <dgm:pt modelId="{CA7150F8-92EE-9349-9C42-D81323810E18}" type="pres">
      <dgm:prSet presAssocID="{5F11811B-83A3-724F-9523-547488ED88F2}" presName="srcNode" presStyleLbl="node1" presStyleIdx="0" presStyleCnt="5"/>
      <dgm:spPr/>
    </dgm:pt>
    <dgm:pt modelId="{D586F61B-0142-5D46-AABD-3252F77CDD4C}" type="pres">
      <dgm:prSet presAssocID="{5F11811B-83A3-724F-9523-547488ED88F2}" presName="conn" presStyleLbl="parChTrans1D2" presStyleIdx="0" presStyleCnt="1"/>
      <dgm:spPr/>
    </dgm:pt>
    <dgm:pt modelId="{4DBEE3F2-C4E0-7B41-9EA5-FCA0D0B92CFB}" type="pres">
      <dgm:prSet presAssocID="{5F11811B-83A3-724F-9523-547488ED88F2}" presName="extraNode" presStyleLbl="node1" presStyleIdx="0" presStyleCnt="5"/>
      <dgm:spPr/>
    </dgm:pt>
    <dgm:pt modelId="{1CF43B6D-C210-6644-9543-EEB26D9C1C5E}" type="pres">
      <dgm:prSet presAssocID="{5F11811B-83A3-724F-9523-547488ED88F2}" presName="dstNode" presStyleLbl="node1" presStyleIdx="0" presStyleCnt="5"/>
      <dgm:spPr/>
    </dgm:pt>
    <dgm:pt modelId="{F471C07A-6C57-7748-9BD0-DAD1F54BFDCD}" type="pres">
      <dgm:prSet presAssocID="{4BBD2856-8471-5B43-8969-213BD822CDCA}" presName="text_1" presStyleLbl="node1" presStyleIdx="0" presStyleCnt="5">
        <dgm:presLayoutVars>
          <dgm:bulletEnabled val="1"/>
        </dgm:presLayoutVars>
      </dgm:prSet>
      <dgm:spPr/>
    </dgm:pt>
    <dgm:pt modelId="{6198472C-3691-2141-9D1B-7C46E4B5B63B}" type="pres">
      <dgm:prSet presAssocID="{4BBD2856-8471-5B43-8969-213BD822CDCA}" presName="accent_1" presStyleCnt="0"/>
      <dgm:spPr/>
    </dgm:pt>
    <dgm:pt modelId="{2C7900C2-EEC5-E745-B2D4-8AB98129CBB3}" type="pres">
      <dgm:prSet presAssocID="{4BBD2856-8471-5B43-8969-213BD822CDCA}" presName="accentRepeatNode" presStyleLbl="solidFgAcc1" presStyleIdx="0" presStyleCnt="5"/>
      <dgm:spPr/>
    </dgm:pt>
    <dgm:pt modelId="{17E0CCDC-CD89-724E-9230-912043ED8C03}" type="pres">
      <dgm:prSet presAssocID="{DEDCCB7F-60A5-DF4C-9A56-6A908A0E6FC8}" presName="text_2" presStyleLbl="node1" presStyleIdx="1" presStyleCnt="5">
        <dgm:presLayoutVars>
          <dgm:bulletEnabled val="1"/>
        </dgm:presLayoutVars>
      </dgm:prSet>
      <dgm:spPr/>
    </dgm:pt>
    <dgm:pt modelId="{B2521A85-FA79-C64C-8A0A-4E5CBECEE6FD}" type="pres">
      <dgm:prSet presAssocID="{DEDCCB7F-60A5-DF4C-9A56-6A908A0E6FC8}" presName="accent_2" presStyleCnt="0"/>
      <dgm:spPr/>
    </dgm:pt>
    <dgm:pt modelId="{994D0A01-877C-8043-87AE-D0EEFA08CE2C}" type="pres">
      <dgm:prSet presAssocID="{DEDCCB7F-60A5-DF4C-9A56-6A908A0E6FC8}" presName="accentRepeatNode" presStyleLbl="solidFgAcc1" presStyleIdx="1" presStyleCnt="5"/>
      <dgm:spPr/>
    </dgm:pt>
    <dgm:pt modelId="{5B6C51C3-F175-E64E-B907-9F66C66533CF}" type="pres">
      <dgm:prSet presAssocID="{83C18373-4E32-BE46-8C91-7A30548AD5E8}" presName="text_3" presStyleLbl="node1" presStyleIdx="2" presStyleCnt="5">
        <dgm:presLayoutVars>
          <dgm:bulletEnabled val="1"/>
        </dgm:presLayoutVars>
      </dgm:prSet>
      <dgm:spPr/>
    </dgm:pt>
    <dgm:pt modelId="{55A5EDAC-5FE7-0642-9A2A-FEEFDAC0C402}" type="pres">
      <dgm:prSet presAssocID="{83C18373-4E32-BE46-8C91-7A30548AD5E8}" presName="accent_3" presStyleCnt="0"/>
      <dgm:spPr/>
    </dgm:pt>
    <dgm:pt modelId="{DEE55252-1AAD-5440-90AF-D32639D6E01C}" type="pres">
      <dgm:prSet presAssocID="{83C18373-4E32-BE46-8C91-7A30548AD5E8}" presName="accentRepeatNode" presStyleLbl="solidFgAcc1" presStyleIdx="2" presStyleCnt="5"/>
      <dgm:spPr/>
    </dgm:pt>
    <dgm:pt modelId="{6889631A-DCE2-5540-880E-AB70B91AA3F8}" type="pres">
      <dgm:prSet presAssocID="{FEF36C43-B880-8F49-A871-8BC0725013FA}" presName="text_4" presStyleLbl="node1" presStyleIdx="3" presStyleCnt="5">
        <dgm:presLayoutVars>
          <dgm:bulletEnabled val="1"/>
        </dgm:presLayoutVars>
      </dgm:prSet>
      <dgm:spPr/>
    </dgm:pt>
    <dgm:pt modelId="{8346D0F0-4A02-FC4C-9AB8-AD2AC4CB68E0}" type="pres">
      <dgm:prSet presAssocID="{FEF36C43-B880-8F49-A871-8BC0725013FA}" presName="accent_4" presStyleCnt="0"/>
      <dgm:spPr/>
    </dgm:pt>
    <dgm:pt modelId="{C9664C22-F754-B74B-8A9D-C59BF48F250C}" type="pres">
      <dgm:prSet presAssocID="{FEF36C43-B880-8F49-A871-8BC0725013FA}" presName="accentRepeatNode" presStyleLbl="solidFgAcc1" presStyleIdx="3" presStyleCnt="5"/>
      <dgm:spPr/>
    </dgm:pt>
    <dgm:pt modelId="{A3E5C1B0-1D88-C04A-9458-B02AA301B114}" type="pres">
      <dgm:prSet presAssocID="{2ED56F75-79AD-CF46-9A3A-22007CB5CC7A}" presName="text_5" presStyleLbl="node1" presStyleIdx="4" presStyleCnt="5">
        <dgm:presLayoutVars>
          <dgm:bulletEnabled val="1"/>
        </dgm:presLayoutVars>
      </dgm:prSet>
      <dgm:spPr/>
    </dgm:pt>
    <dgm:pt modelId="{A4775CE7-B0DD-DC40-8847-7BC8D88B1653}" type="pres">
      <dgm:prSet presAssocID="{2ED56F75-79AD-CF46-9A3A-22007CB5CC7A}" presName="accent_5" presStyleCnt="0"/>
      <dgm:spPr/>
    </dgm:pt>
    <dgm:pt modelId="{C0308025-98C4-A244-8142-BC6521198AB3}" type="pres">
      <dgm:prSet presAssocID="{2ED56F75-79AD-CF46-9A3A-22007CB5CC7A}" presName="accentRepeatNode" presStyleLbl="solidFgAcc1" presStyleIdx="4" presStyleCnt="5"/>
      <dgm:spPr/>
    </dgm:pt>
  </dgm:ptLst>
  <dgm:cxnLst>
    <dgm:cxn modelId="{D57F491C-9060-3F41-8B49-F4AB415CBAA0}" type="presOf" srcId="{83C18373-4E32-BE46-8C91-7A30548AD5E8}" destId="{5B6C51C3-F175-E64E-B907-9F66C66533CF}" srcOrd="0" destOrd="0" presId="urn:microsoft.com/office/officeart/2008/layout/VerticalCurvedList"/>
    <dgm:cxn modelId="{21359A1D-8066-444B-9B3E-A63EEACF09C1}" srcId="{5F11811B-83A3-724F-9523-547488ED88F2}" destId="{2ED56F75-79AD-CF46-9A3A-22007CB5CC7A}" srcOrd="4" destOrd="0" parTransId="{33B0DC0D-D27D-7346-B564-2C8533AB2DC5}" sibTransId="{8308BC6E-CDEB-7B4A-A787-E9BF23642A21}"/>
    <dgm:cxn modelId="{D5A9BF28-E6B7-0447-AD32-FE75408C9D3D}" type="presOf" srcId="{DEDCCB7F-60A5-DF4C-9A56-6A908A0E6FC8}" destId="{17E0CCDC-CD89-724E-9230-912043ED8C03}" srcOrd="0" destOrd="0" presId="urn:microsoft.com/office/officeart/2008/layout/VerticalCurvedList"/>
    <dgm:cxn modelId="{C526EF3C-8332-824C-9488-93D742FA8D25}" srcId="{5F11811B-83A3-724F-9523-547488ED88F2}" destId="{4BBD2856-8471-5B43-8969-213BD822CDCA}" srcOrd="0" destOrd="0" parTransId="{05EFC350-4571-B340-B0F3-B3DCFEF2F73F}" sibTransId="{F154BC8B-4565-1C4D-A297-73FD36730F6B}"/>
    <dgm:cxn modelId="{6E88835D-48D3-054A-8B9A-1FE01242BF82}" type="presOf" srcId="{2ED56F75-79AD-CF46-9A3A-22007CB5CC7A}" destId="{A3E5C1B0-1D88-C04A-9458-B02AA301B114}" srcOrd="0" destOrd="0" presId="urn:microsoft.com/office/officeart/2008/layout/VerticalCurvedList"/>
    <dgm:cxn modelId="{0C2D4C7E-7FB1-AD4F-8617-E7DE38BE7207}" type="presOf" srcId="{5F11811B-83A3-724F-9523-547488ED88F2}" destId="{C2468D04-A12D-9543-B327-CB983B369C9D}" srcOrd="0" destOrd="0" presId="urn:microsoft.com/office/officeart/2008/layout/VerticalCurvedList"/>
    <dgm:cxn modelId="{6D440387-FEB6-B140-8D27-5E4662E104D8}" type="presOf" srcId="{F154BC8B-4565-1C4D-A297-73FD36730F6B}" destId="{D586F61B-0142-5D46-AABD-3252F77CDD4C}" srcOrd="0" destOrd="0" presId="urn:microsoft.com/office/officeart/2008/layout/VerticalCurvedList"/>
    <dgm:cxn modelId="{FA196397-AE96-2B4D-9A81-18773395C72D}" srcId="{5F11811B-83A3-724F-9523-547488ED88F2}" destId="{FEF36C43-B880-8F49-A871-8BC0725013FA}" srcOrd="3" destOrd="0" parTransId="{5D51457D-0EEA-5E47-A645-E6A717E8E104}" sibTransId="{25BBCB0E-9410-D148-8D92-D1B904AAD16A}"/>
    <dgm:cxn modelId="{F266CAA7-AFE5-AE45-B8F5-216313221AE6}" srcId="{5F11811B-83A3-724F-9523-547488ED88F2}" destId="{83C18373-4E32-BE46-8C91-7A30548AD5E8}" srcOrd="2" destOrd="0" parTransId="{F10CB136-394A-8E44-9954-032B85831507}" sibTransId="{26EAFAD7-CC4C-D944-96D5-24094BFD4D1B}"/>
    <dgm:cxn modelId="{CED7B5E4-6728-5043-96AD-74D9E13F7728}" type="presOf" srcId="{FEF36C43-B880-8F49-A871-8BC0725013FA}" destId="{6889631A-DCE2-5540-880E-AB70B91AA3F8}" srcOrd="0" destOrd="0" presId="urn:microsoft.com/office/officeart/2008/layout/VerticalCurvedList"/>
    <dgm:cxn modelId="{42A6B7EC-AE67-644E-B478-667A51FE61B6}" srcId="{5F11811B-83A3-724F-9523-547488ED88F2}" destId="{DEDCCB7F-60A5-DF4C-9A56-6A908A0E6FC8}" srcOrd="1" destOrd="0" parTransId="{5A779547-2D09-364C-B02C-5C596D9063CC}" sibTransId="{2279BE51-B075-0341-887A-A9CB89899934}"/>
    <dgm:cxn modelId="{48093EF0-7397-AE43-8C3F-AE6E22BE5E5F}" type="presOf" srcId="{4BBD2856-8471-5B43-8969-213BD822CDCA}" destId="{F471C07A-6C57-7748-9BD0-DAD1F54BFDCD}" srcOrd="0" destOrd="0" presId="urn:microsoft.com/office/officeart/2008/layout/VerticalCurvedList"/>
    <dgm:cxn modelId="{DEF11E7A-58E2-D649-BF88-3AF613FD6259}" type="presParOf" srcId="{C2468D04-A12D-9543-B327-CB983B369C9D}" destId="{5AD68E00-F5F2-F547-9297-3DB088FF404D}" srcOrd="0" destOrd="0" presId="urn:microsoft.com/office/officeart/2008/layout/VerticalCurvedList"/>
    <dgm:cxn modelId="{D546035E-8FC1-B94C-AC5B-C07D3923E32E}" type="presParOf" srcId="{5AD68E00-F5F2-F547-9297-3DB088FF404D}" destId="{0CC6BA94-B404-004E-8B13-2ACA55AF87B9}" srcOrd="0" destOrd="0" presId="urn:microsoft.com/office/officeart/2008/layout/VerticalCurvedList"/>
    <dgm:cxn modelId="{85601475-5EE3-494A-8220-180AB9DC6D28}" type="presParOf" srcId="{0CC6BA94-B404-004E-8B13-2ACA55AF87B9}" destId="{CA7150F8-92EE-9349-9C42-D81323810E18}" srcOrd="0" destOrd="0" presId="urn:microsoft.com/office/officeart/2008/layout/VerticalCurvedList"/>
    <dgm:cxn modelId="{06B1A732-1950-1C4F-ADCE-F0CFE2F6C35F}" type="presParOf" srcId="{0CC6BA94-B404-004E-8B13-2ACA55AF87B9}" destId="{D586F61B-0142-5D46-AABD-3252F77CDD4C}" srcOrd="1" destOrd="0" presId="urn:microsoft.com/office/officeart/2008/layout/VerticalCurvedList"/>
    <dgm:cxn modelId="{9E3BB56C-3BC7-3842-AF30-56E885972B62}" type="presParOf" srcId="{0CC6BA94-B404-004E-8B13-2ACA55AF87B9}" destId="{4DBEE3F2-C4E0-7B41-9EA5-FCA0D0B92CFB}" srcOrd="2" destOrd="0" presId="urn:microsoft.com/office/officeart/2008/layout/VerticalCurvedList"/>
    <dgm:cxn modelId="{B39D8483-8785-BB46-B814-EB4EBDE77CE6}" type="presParOf" srcId="{0CC6BA94-B404-004E-8B13-2ACA55AF87B9}" destId="{1CF43B6D-C210-6644-9543-EEB26D9C1C5E}" srcOrd="3" destOrd="0" presId="urn:microsoft.com/office/officeart/2008/layout/VerticalCurvedList"/>
    <dgm:cxn modelId="{E250954F-2D94-8646-BD99-3FC61CC93710}" type="presParOf" srcId="{5AD68E00-F5F2-F547-9297-3DB088FF404D}" destId="{F471C07A-6C57-7748-9BD0-DAD1F54BFDCD}" srcOrd="1" destOrd="0" presId="urn:microsoft.com/office/officeart/2008/layout/VerticalCurvedList"/>
    <dgm:cxn modelId="{31A2F252-8EBB-8341-8429-1FF1072401DF}" type="presParOf" srcId="{5AD68E00-F5F2-F547-9297-3DB088FF404D}" destId="{6198472C-3691-2141-9D1B-7C46E4B5B63B}" srcOrd="2" destOrd="0" presId="urn:microsoft.com/office/officeart/2008/layout/VerticalCurvedList"/>
    <dgm:cxn modelId="{99CCD43C-BDF4-9A46-9038-5545B2E7BC60}" type="presParOf" srcId="{6198472C-3691-2141-9D1B-7C46E4B5B63B}" destId="{2C7900C2-EEC5-E745-B2D4-8AB98129CBB3}" srcOrd="0" destOrd="0" presId="urn:microsoft.com/office/officeart/2008/layout/VerticalCurvedList"/>
    <dgm:cxn modelId="{96B7A76A-2D2B-4E46-A1C7-7B944C6A54E1}" type="presParOf" srcId="{5AD68E00-F5F2-F547-9297-3DB088FF404D}" destId="{17E0CCDC-CD89-724E-9230-912043ED8C03}" srcOrd="3" destOrd="0" presId="urn:microsoft.com/office/officeart/2008/layout/VerticalCurvedList"/>
    <dgm:cxn modelId="{0BF1126A-D14A-AC41-A588-E0DDC097351A}" type="presParOf" srcId="{5AD68E00-F5F2-F547-9297-3DB088FF404D}" destId="{B2521A85-FA79-C64C-8A0A-4E5CBECEE6FD}" srcOrd="4" destOrd="0" presId="urn:microsoft.com/office/officeart/2008/layout/VerticalCurvedList"/>
    <dgm:cxn modelId="{7440BF0D-C94B-FC4C-AB4E-BCF008E98F34}" type="presParOf" srcId="{B2521A85-FA79-C64C-8A0A-4E5CBECEE6FD}" destId="{994D0A01-877C-8043-87AE-D0EEFA08CE2C}" srcOrd="0" destOrd="0" presId="urn:microsoft.com/office/officeart/2008/layout/VerticalCurvedList"/>
    <dgm:cxn modelId="{16C1423C-59B4-7E43-A8F2-D3073ABFEC2A}" type="presParOf" srcId="{5AD68E00-F5F2-F547-9297-3DB088FF404D}" destId="{5B6C51C3-F175-E64E-B907-9F66C66533CF}" srcOrd="5" destOrd="0" presId="urn:microsoft.com/office/officeart/2008/layout/VerticalCurvedList"/>
    <dgm:cxn modelId="{AA2E5986-C7A4-9040-A334-84C072399EFB}" type="presParOf" srcId="{5AD68E00-F5F2-F547-9297-3DB088FF404D}" destId="{55A5EDAC-5FE7-0642-9A2A-FEEFDAC0C402}" srcOrd="6" destOrd="0" presId="urn:microsoft.com/office/officeart/2008/layout/VerticalCurvedList"/>
    <dgm:cxn modelId="{BF688814-9A28-0F45-80C9-EADB3C724A1C}" type="presParOf" srcId="{55A5EDAC-5FE7-0642-9A2A-FEEFDAC0C402}" destId="{DEE55252-1AAD-5440-90AF-D32639D6E01C}" srcOrd="0" destOrd="0" presId="urn:microsoft.com/office/officeart/2008/layout/VerticalCurvedList"/>
    <dgm:cxn modelId="{66E84C02-03FA-A74C-942C-8B8DDE742126}" type="presParOf" srcId="{5AD68E00-F5F2-F547-9297-3DB088FF404D}" destId="{6889631A-DCE2-5540-880E-AB70B91AA3F8}" srcOrd="7" destOrd="0" presId="urn:microsoft.com/office/officeart/2008/layout/VerticalCurvedList"/>
    <dgm:cxn modelId="{6D0E206A-BD2B-EF4E-B945-65C2B10DCDDB}" type="presParOf" srcId="{5AD68E00-F5F2-F547-9297-3DB088FF404D}" destId="{8346D0F0-4A02-FC4C-9AB8-AD2AC4CB68E0}" srcOrd="8" destOrd="0" presId="urn:microsoft.com/office/officeart/2008/layout/VerticalCurvedList"/>
    <dgm:cxn modelId="{57CD8912-A529-694A-B829-D46100A46CC8}" type="presParOf" srcId="{8346D0F0-4A02-FC4C-9AB8-AD2AC4CB68E0}" destId="{C9664C22-F754-B74B-8A9D-C59BF48F250C}" srcOrd="0" destOrd="0" presId="urn:microsoft.com/office/officeart/2008/layout/VerticalCurvedList"/>
    <dgm:cxn modelId="{7346D6F1-3ED0-E44B-8F97-D32F1DC32D1D}" type="presParOf" srcId="{5AD68E00-F5F2-F547-9297-3DB088FF404D}" destId="{A3E5C1B0-1D88-C04A-9458-B02AA301B114}" srcOrd="9" destOrd="0" presId="urn:microsoft.com/office/officeart/2008/layout/VerticalCurvedList"/>
    <dgm:cxn modelId="{6ABC4F53-54EC-9A44-8830-0D353285DB45}" type="presParOf" srcId="{5AD68E00-F5F2-F547-9297-3DB088FF404D}" destId="{A4775CE7-B0DD-DC40-8847-7BC8D88B1653}" srcOrd="10" destOrd="0" presId="urn:microsoft.com/office/officeart/2008/layout/VerticalCurvedList"/>
    <dgm:cxn modelId="{723E6761-F21D-9D4C-9C51-5F82F904DB75}" type="presParOf" srcId="{A4775CE7-B0DD-DC40-8847-7BC8D88B1653}" destId="{C0308025-98C4-A244-8142-BC6521198A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48FCF961-38B9-C04E-A705-9505185F04A1}"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C0923C2B-2360-7444-9907-000AA94358FF}">
      <dgm:prSet phldrT="[Text]" custT="1"/>
      <dgm:spPr/>
      <dgm:t>
        <a:bodyPr/>
        <a:lstStyle/>
        <a:p>
          <a:pPr algn="l"/>
          <a:r>
            <a:rPr lang="en-US" sz="2400" b="1" dirty="0"/>
            <a:t>0                                                                                                                            10</a:t>
          </a:r>
        </a:p>
      </dgm:t>
    </dgm:pt>
    <dgm:pt modelId="{B1B183B3-377C-9545-BE17-43C5882FEFC5}" type="parTrans" cxnId="{234123AD-32D8-3C43-B563-AC9E0B858CE4}">
      <dgm:prSet/>
      <dgm:spPr/>
      <dgm:t>
        <a:bodyPr/>
        <a:lstStyle/>
        <a:p>
          <a:endParaRPr lang="en-US" sz="2400" b="1"/>
        </a:p>
      </dgm:t>
    </dgm:pt>
    <dgm:pt modelId="{99DFE2A7-1044-4145-82C8-9257351049BF}" type="sibTrans" cxnId="{234123AD-32D8-3C43-B563-AC9E0B858CE4}">
      <dgm:prSet/>
      <dgm:spPr/>
      <dgm:t>
        <a:bodyPr/>
        <a:lstStyle/>
        <a:p>
          <a:endParaRPr lang="en-US" sz="2400" b="1"/>
        </a:p>
      </dgm:t>
    </dgm:pt>
    <dgm:pt modelId="{1FB01AC6-667B-8F4F-ABE0-CB046247AA72}" type="pres">
      <dgm:prSet presAssocID="{48FCF961-38B9-C04E-A705-9505185F04A1}" presName="Name0" presStyleCnt="0">
        <dgm:presLayoutVars>
          <dgm:dir/>
          <dgm:resizeHandles val="exact"/>
        </dgm:presLayoutVars>
      </dgm:prSet>
      <dgm:spPr/>
    </dgm:pt>
    <dgm:pt modelId="{32886A78-3088-264B-B683-40524A1A5DFC}" type="pres">
      <dgm:prSet presAssocID="{C0923C2B-2360-7444-9907-000AA94358FF}" presName="parTxOnly" presStyleLbl="node1" presStyleIdx="0" presStyleCnt="1">
        <dgm:presLayoutVars>
          <dgm:bulletEnabled val="1"/>
        </dgm:presLayoutVars>
      </dgm:prSet>
      <dgm:spPr/>
    </dgm:pt>
  </dgm:ptLst>
  <dgm:cxnLst>
    <dgm:cxn modelId="{AF42C03E-B9D3-FE4F-9AC4-1A2892B46370}" type="presOf" srcId="{48FCF961-38B9-C04E-A705-9505185F04A1}" destId="{1FB01AC6-667B-8F4F-ABE0-CB046247AA72}" srcOrd="0" destOrd="0" presId="urn:microsoft.com/office/officeart/2005/8/layout/hChevron3"/>
    <dgm:cxn modelId="{234123AD-32D8-3C43-B563-AC9E0B858CE4}" srcId="{48FCF961-38B9-C04E-A705-9505185F04A1}" destId="{C0923C2B-2360-7444-9907-000AA94358FF}" srcOrd="0" destOrd="0" parTransId="{B1B183B3-377C-9545-BE17-43C5882FEFC5}" sibTransId="{99DFE2A7-1044-4145-82C8-9257351049BF}"/>
    <dgm:cxn modelId="{52EC7DD2-4AF3-2143-882A-B3B92BDE8CC3}" type="presOf" srcId="{C0923C2B-2360-7444-9907-000AA94358FF}" destId="{32886A78-3088-264B-B683-40524A1A5DFC}" srcOrd="0" destOrd="0" presId="urn:microsoft.com/office/officeart/2005/8/layout/hChevron3"/>
    <dgm:cxn modelId="{35870BFB-A496-A243-9355-BA05DD52AD5C}" type="presParOf" srcId="{1FB01AC6-667B-8F4F-ABE0-CB046247AA72}" destId="{32886A78-3088-264B-B683-40524A1A5DFC}"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50B5-38D1-BD49-BC17-D012FDBBE0CC}">
      <dsp:nvSpPr>
        <dsp:cNvPr id="0" name=""/>
        <dsp:cNvSpPr/>
      </dsp:nvSpPr>
      <dsp:spPr>
        <a:xfrm>
          <a:off x="0" y="594165"/>
          <a:ext cx="2357437" cy="1414462"/>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Grab an 8 1/2 x 11 piece of paper!</a:t>
          </a:r>
        </a:p>
      </dsp:txBody>
      <dsp:txXfrm>
        <a:off x="0" y="594165"/>
        <a:ext cx="2357437" cy="1414462"/>
      </dsp:txXfrm>
    </dsp:sp>
    <dsp:sp modelId="{C1FF897B-EE7B-6C42-AAA1-CEF78585B2FD}">
      <dsp:nvSpPr>
        <dsp:cNvPr id="0" name=""/>
        <dsp:cNvSpPr/>
      </dsp:nvSpPr>
      <dsp:spPr>
        <a:xfrm>
          <a:off x="2593181" y="594165"/>
          <a:ext cx="2357437" cy="1414462"/>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Close anything that doesn’t need to be open!</a:t>
          </a:r>
        </a:p>
      </dsp:txBody>
      <dsp:txXfrm>
        <a:off x="2593181" y="594165"/>
        <a:ext cx="2357437" cy="1414462"/>
      </dsp:txXfrm>
    </dsp:sp>
    <dsp:sp modelId="{92B185A8-8F51-3044-83D3-DD630DE95B1E}">
      <dsp:nvSpPr>
        <dsp:cNvPr id="0" name=""/>
        <dsp:cNvSpPr/>
      </dsp:nvSpPr>
      <dsp:spPr>
        <a:xfrm>
          <a:off x="5186362" y="594165"/>
          <a:ext cx="2357437" cy="1414462"/>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Click on chat, share one thing you recall from last week's classes.</a:t>
          </a:r>
        </a:p>
      </dsp:txBody>
      <dsp:txXfrm>
        <a:off x="5186362" y="594165"/>
        <a:ext cx="2357437" cy="1414462"/>
      </dsp:txXfrm>
    </dsp:sp>
    <dsp:sp modelId="{7A0B6EDE-215B-D143-9481-E4A2F1D987C9}">
      <dsp:nvSpPr>
        <dsp:cNvPr id="0" name=""/>
        <dsp:cNvSpPr/>
      </dsp:nvSpPr>
      <dsp:spPr>
        <a:xfrm>
          <a:off x="0" y="2244372"/>
          <a:ext cx="2357437" cy="1414462"/>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Click on Participants to see who is here</a:t>
          </a:r>
        </a:p>
      </dsp:txBody>
      <dsp:txXfrm>
        <a:off x="0" y="2244372"/>
        <a:ext cx="2357437" cy="1414462"/>
      </dsp:txXfrm>
    </dsp:sp>
    <dsp:sp modelId="{954F69E6-AAC8-1C43-B46F-01B7C4CEB9E5}">
      <dsp:nvSpPr>
        <dsp:cNvPr id="0" name=""/>
        <dsp:cNvSpPr/>
      </dsp:nvSpPr>
      <dsp:spPr>
        <a:xfrm>
          <a:off x="2593181" y="2244372"/>
          <a:ext cx="2357437" cy="1414462"/>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Find the emoticons  at bottom of Participants Box</a:t>
          </a:r>
        </a:p>
      </dsp:txBody>
      <dsp:txXfrm>
        <a:off x="2593181" y="2244372"/>
        <a:ext cx="2357437" cy="1414462"/>
      </dsp:txXfrm>
    </dsp:sp>
    <dsp:sp modelId="{96476FC9-9D7E-8D4A-9482-0F0BE748F69B}">
      <dsp:nvSpPr>
        <dsp:cNvPr id="0" name=""/>
        <dsp:cNvSpPr/>
      </dsp:nvSpPr>
      <dsp:spPr>
        <a:xfrm>
          <a:off x="5186362" y="2244372"/>
          <a:ext cx="2357437" cy="1414462"/>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Click on Speaker/Gallery view, see how your view changes</a:t>
          </a:r>
        </a:p>
      </dsp:txBody>
      <dsp:txXfrm>
        <a:off x="5186362" y="2244372"/>
        <a:ext cx="2357437" cy="1414462"/>
      </dsp:txXfrm>
    </dsp:sp>
    <dsp:sp modelId="{9E8A5EC8-208E-784C-A910-82A1A4424FC2}">
      <dsp:nvSpPr>
        <dsp:cNvPr id="0" name=""/>
        <dsp:cNvSpPr/>
      </dsp:nvSpPr>
      <dsp:spPr>
        <a:xfrm>
          <a:off x="0" y="3894578"/>
          <a:ext cx="2357437" cy="1414462"/>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Click on chat, share one thing you are grateful for.</a:t>
          </a:r>
        </a:p>
      </dsp:txBody>
      <dsp:txXfrm>
        <a:off x="0" y="3894578"/>
        <a:ext cx="2357437" cy="1414462"/>
      </dsp:txXfrm>
    </dsp:sp>
    <dsp:sp modelId="{FB64CC58-AAE5-4A41-9C48-0117CFB93A7F}">
      <dsp:nvSpPr>
        <dsp:cNvPr id="0" name=""/>
        <dsp:cNvSpPr/>
      </dsp:nvSpPr>
      <dsp:spPr>
        <a:xfrm>
          <a:off x="2593181" y="3894578"/>
          <a:ext cx="2357437" cy="1414462"/>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Turn your camera on</a:t>
          </a:r>
        </a:p>
      </dsp:txBody>
      <dsp:txXfrm>
        <a:off x="2593181" y="3894578"/>
        <a:ext cx="2357437" cy="1414462"/>
      </dsp:txXfrm>
    </dsp:sp>
    <dsp:sp modelId="{FCD7E16F-E6A4-8741-80E5-0868B535602D}">
      <dsp:nvSpPr>
        <dsp:cNvPr id="0" name=""/>
        <dsp:cNvSpPr/>
      </dsp:nvSpPr>
      <dsp:spPr>
        <a:xfrm>
          <a:off x="5186362" y="3894578"/>
          <a:ext cx="2357437" cy="1414462"/>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Unmute yourself and say hello!</a:t>
          </a:r>
        </a:p>
      </dsp:txBody>
      <dsp:txXfrm>
        <a:off x="5186362" y="3894578"/>
        <a:ext cx="2357437" cy="14144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lang="en-US" sz="2400" b="1" kern="1200" dirty="0"/>
            <a:t>0                                                                                                                            10</a:t>
          </a:r>
        </a:p>
      </dsp:txBody>
      <dsp:txXfrm>
        <a:off x="5612" y="0"/>
        <a:ext cx="11349176" cy="5396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lang="en-US" sz="2400" b="1" kern="1200" dirty="0"/>
            <a:t>0                                                                                                                            10</a:t>
          </a:r>
        </a:p>
      </dsp:txBody>
      <dsp:txXfrm>
        <a:off x="5612" y="0"/>
        <a:ext cx="11349176" cy="5396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lang="en-US" sz="2400" b="1" kern="1200" dirty="0"/>
            <a:t>0                                                                                                                            10</a:t>
          </a:r>
        </a:p>
      </dsp:txBody>
      <dsp:txXfrm>
        <a:off x="5612" y="0"/>
        <a:ext cx="11349176" cy="5396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lang="en-US" sz="2400" b="1" kern="1200" dirty="0"/>
            <a:t>0                                                                                                                            10</a:t>
          </a:r>
        </a:p>
      </dsp:txBody>
      <dsp:txXfrm>
        <a:off x="5612" y="0"/>
        <a:ext cx="11349176" cy="5396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lang="en-US" sz="2400" b="1" kern="1200" dirty="0"/>
            <a:t>0                                                                                                                            10</a:t>
          </a:r>
        </a:p>
      </dsp:txBody>
      <dsp:txXfrm>
        <a:off x="5612" y="0"/>
        <a:ext cx="11349176" cy="5396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just" defTabSz="1066800">
            <a:lnSpc>
              <a:spcPct val="90000"/>
            </a:lnSpc>
            <a:spcBef>
              <a:spcPct val="0"/>
            </a:spcBef>
            <a:spcAft>
              <a:spcPct val="35000"/>
            </a:spcAft>
            <a:buNone/>
          </a:pPr>
          <a:r>
            <a:rPr lang="en-US" sz="2400" b="1" kern="1200" dirty="0"/>
            <a:t>0										10</a:t>
          </a:r>
        </a:p>
      </dsp:txBody>
      <dsp:txXfrm>
        <a:off x="5612" y="0"/>
        <a:ext cx="11349176" cy="5396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a:t>0										10</a:t>
          </a:r>
          <a:endParaRPr lang="en-US" sz="2400" b="1" kern="1200" dirty="0"/>
        </a:p>
      </dsp:txBody>
      <dsp:txXfrm>
        <a:off x="5612" y="0"/>
        <a:ext cx="11349176" cy="5396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a:t>0										10</a:t>
          </a:r>
          <a:endParaRPr lang="en-US" sz="2400" b="1" kern="1200" dirty="0"/>
        </a:p>
      </dsp:txBody>
      <dsp:txXfrm>
        <a:off x="5612" y="0"/>
        <a:ext cx="11349176" cy="5396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just" defTabSz="1066800">
            <a:lnSpc>
              <a:spcPct val="90000"/>
            </a:lnSpc>
            <a:spcBef>
              <a:spcPct val="0"/>
            </a:spcBef>
            <a:spcAft>
              <a:spcPct val="35000"/>
            </a:spcAft>
            <a:buNone/>
          </a:pPr>
          <a:r>
            <a:rPr lang="en-US" sz="2400" b="1" kern="1200" dirty="0"/>
            <a:t>0										10</a:t>
          </a:r>
        </a:p>
      </dsp:txBody>
      <dsp:txXfrm>
        <a:off x="5612" y="0"/>
        <a:ext cx="11349176" cy="5396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a:t>0										10</a:t>
          </a:r>
          <a:endParaRPr lang="en-US" sz="2400" b="1" kern="1200" dirty="0"/>
        </a:p>
      </dsp:txBody>
      <dsp:txXfrm>
        <a:off x="5612" y="0"/>
        <a:ext cx="11349176" cy="539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185A8-8F51-3044-83D3-DD630DE95B1E}">
      <dsp:nvSpPr>
        <dsp:cNvPr id="0" name=""/>
        <dsp:cNvSpPr/>
      </dsp:nvSpPr>
      <dsp:spPr>
        <a:xfrm>
          <a:off x="0" y="594165"/>
          <a:ext cx="2357437" cy="141446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0" y="594165"/>
        <a:ext cx="2357437" cy="1414462"/>
      </dsp:txXfrm>
    </dsp:sp>
    <dsp:sp modelId="{7A0B6EDE-215B-D143-9481-E4A2F1D987C9}">
      <dsp:nvSpPr>
        <dsp:cNvPr id="0" name=""/>
        <dsp:cNvSpPr/>
      </dsp:nvSpPr>
      <dsp:spPr>
        <a:xfrm>
          <a:off x="2593181" y="594165"/>
          <a:ext cx="2357437" cy="141446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593181" y="594165"/>
        <a:ext cx="2357437" cy="1414462"/>
      </dsp:txXfrm>
    </dsp:sp>
    <dsp:sp modelId="{954F69E6-AAC8-1C43-B46F-01B7C4CEB9E5}">
      <dsp:nvSpPr>
        <dsp:cNvPr id="0" name=""/>
        <dsp:cNvSpPr/>
      </dsp:nvSpPr>
      <dsp:spPr>
        <a:xfrm>
          <a:off x="5186362" y="594165"/>
          <a:ext cx="2357437" cy="141446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5186362" y="594165"/>
        <a:ext cx="2357437" cy="1414462"/>
      </dsp:txXfrm>
    </dsp:sp>
    <dsp:sp modelId="{C1FF897B-EE7B-6C42-AAA1-CEF78585B2FD}">
      <dsp:nvSpPr>
        <dsp:cNvPr id="0" name=""/>
        <dsp:cNvSpPr/>
      </dsp:nvSpPr>
      <dsp:spPr>
        <a:xfrm>
          <a:off x="0" y="2244372"/>
          <a:ext cx="2357437" cy="141446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0" y="2244372"/>
        <a:ext cx="2357437" cy="1414462"/>
      </dsp:txXfrm>
    </dsp:sp>
    <dsp:sp modelId="{96476FC9-9D7E-8D4A-9482-0F0BE748F69B}">
      <dsp:nvSpPr>
        <dsp:cNvPr id="0" name=""/>
        <dsp:cNvSpPr/>
      </dsp:nvSpPr>
      <dsp:spPr>
        <a:xfrm>
          <a:off x="2593181" y="2244372"/>
          <a:ext cx="2357437" cy="141446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593181" y="2244372"/>
        <a:ext cx="2357437" cy="1414462"/>
      </dsp:txXfrm>
    </dsp:sp>
    <dsp:sp modelId="{9E8A5EC8-208E-784C-A910-82A1A4424FC2}">
      <dsp:nvSpPr>
        <dsp:cNvPr id="0" name=""/>
        <dsp:cNvSpPr/>
      </dsp:nvSpPr>
      <dsp:spPr>
        <a:xfrm>
          <a:off x="5186362" y="2244372"/>
          <a:ext cx="2357437" cy="141446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5186362" y="2244372"/>
        <a:ext cx="2357437" cy="1414462"/>
      </dsp:txXfrm>
    </dsp:sp>
    <dsp:sp modelId="{728850B5-38D1-BD49-BC17-D012FDBBE0CC}">
      <dsp:nvSpPr>
        <dsp:cNvPr id="0" name=""/>
        <dsp:cNvSpPr/>
      </dsp:nvSpPr>
      <dsp:spPr>
        <a:xfrm>
          <a:off x="0" y="3894578"/>
          <a:ext cx="2357437" cy="141446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0" y="3894578"/>
        <a:ext cx="2357437" cy="1414462"/>
      </dsp:txXfrm>
    </dsp:sp>
    <dsp:sp modelId="{FB64CC58-AAE5-4A41-9C48-0117CFB93A7F}">
      <dsp:nvSpPr>
        <dsp:cNvPr id="0" name=""/>
        <dsp:cNvSpPr/>
      </dsp:nvSpPr>
      <dsp:spPr>
        <a:xfrm>
          <a:off x="2593181" y="3894578"/>
          <a:ext cx="2357437" cy="141446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593181" y="3894578"/>
        <a:ext cx="2357437" cy="1414462"/>
      </dsp:txXfrm>
    </dsp:sp>
    <dsp:sp modelId="{FCD7E16F-E6A4-8741-80E5-0868B535602D}">
      <dsp:nvSpPr>
        <dsp:cNvPr id="0" name=""/>
        <dsp:cNvSpPr/>
      </dsp:nvSpPr>
      <dsp:spPr>
        <a:xfrm>
          <a:off x="5186362" y="3894578"/>
          <a:ext cx="2357437" cy="141446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5186362" y="3894578"/>
        <a:ext cx="2357437" cy="14144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a:t>0										10</a:t>
          </a:r>
          <a:endParaRPr lang="en-US" sz="2400" b="1" kern="1200" dirty="0"/>
        </a:p>
      </dsp:txBody>
      <dsp:txXfrm>
        <a:off x="5612" y="0"/>
        <a:ext cx="11349176" cy="5396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051" y="0"/>
          <a:ext cx="4417388"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None</a:t>
          </a:r>
        </a:p>
      </dsp:txBody>
      <dsp:txXfrm>
        <a:off x="5051" y="0"/>
        <a:ext cx="4282477" cy="539646"/>
      </dsp:txXfrm>
    </dsp:sp>
    <dsp:sp modelId="{BF501D5B-5596-1E44-A79C-B33D6B1EEC6A}">
      <dsp:nvSpPr>
        <dsp:cNvPr id="0" name=""/>
        <dsp:cNvSpPr/>
      </dsp:nvSpPr>
      <dsp:spPr>
        <a:xfrm>
          <a:off x="3538962"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Some</a:t>
          </a:r>
        </a:p>
      </dsp:txBody>
      <dsp:txXfrm>
        <a:off x="3808785" y="0"/>
        <a:ext cx="3877742" cy="539646"/>
      </dsp:txXfrm>
    </dsp:sp>
    <dsp:sp modelId="{098BE06F-BD68-554B-A21F-58871DFB00C0}">
      <dsp:nvSpPr>
        <dsp:cNvPr id="0" name=""/>
        <dsp:cNvSpPr/>
      </dsp:nvSpPr>
      <dsp:spPr>
        <a:xfrm>
          <a:off x="7072873"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A lot</a:t>
          </a:r>
        </a:p>
      </dsp:txBody>
      <dsp:txXfrm>
        <a:off x="7342696" y="0"/>
        <a:ext cx="3877742" cy="53964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051" y="0"/>
          <a:ext cx="4417388"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None</a:t>
          </a:r>
        </a:p>
      </dsp:txBody>
      <dsp:txXfrm>
        <a:off x="5051" y="0"/>
        <a:ext cx="4282477" cy="539646"/>
      </dsp:txXfrm>
    </dsp:sp>
    <dsp:sp modelId="{BF501D5B-5596-1E44-A79C-B33D6B1EEC6A}">
      <dsp:nvSpPr>
        <dsp:cNvPr id="0" name=""/>
        <dsp:cNvSpPr/>
      </dsp:nvSpPr>
      <dsp:spPr>
        <a:xfrm>
          <a:off x="3538962"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Some</a:t>
          </a:r>
        </a:p>
      </dsp:txBody>
      <dsp:txXfrm>
        <a:off x="3808785" y="0"/>
        <a:ext cx="3877742" cy="539646"/>
      </dsp:txXfrm>
    </dsp:sp>
    <dsp:sp modelId="{098BE06F-BD68-554B-A21F-58871DFB00C0}">
      <dsp:nvSpPr>
        <dsp:cNvPr id="0" name=""/>
        <dsp:cNvSpPr/>
      </dsp:nvSpPr>
      <dsp:spPr>
        <a:xfrm>
          <a:off x="7072873"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A lot</a:t>
          </a:r>
        </a:p>
      </dsp:txBody>
      <dsp:txXfrm>
        <a:off x="7342696" y="0"/>
        <a:ext cx="3877742" cy="53964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051" y="0"/>
          <a:ext cx="4417388"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None</a:t>
          </a:r>
        </a:p>
      </dsp:txBody>
      <dsp:txXfrm>
        <a:off x="5051" y="0"/>
        <a:ext cx="4282477" cy="539646"/>
      </dsp:txXfrm>
    </dsp:sp>
    <dsp:sp modelId="{EDCF812F-83BF-BF4A-8AB2-258B16BC15FD}">
      <dsp:nvSpPr>
        <dsp:cNvPr id="0" name=""/>
        <dsp:cNvSpPr/>
      </dsp:nvSpPr>
      <dsp:spPr>
        <a:xfrm>
          <a:off x="3538962"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a:t>Some</a:t>
          </a:r>
          <a:endParaRPr lang="en-US" sz="2400" b="1" kern="1200" dirty="0"/>
        </a:p>
      </dsp:txBody>
      <dsp:txXfrm>
        <a:off x="3808785" y="0"/>
        <a:ext cx="3877742" cy="539646"/>
      </dsp:txXfrm>
    </dsp:sp>
    <dsp:sp modelId="{098BE06F-BD68-554B-A21F-58871DFB00C0}">
      <dsp:nvSpPr>
        <dsp:cNvPr id="0" name=""/>
        <dsp:cNvSpPr/>
      </dsp:nvSpPr>
      <dsp:spPr>
        <a:xfrm>
          <a:off x="7072873"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A lot</a:t>
          </a:r>
        </a:p>
      </dsp:txBody>
      <dsp:txXfrm>
        <a:off x="7342696" y="0"/>
        <a:ext cx="3877742" cy="53964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051" y="0"/>
          <a:ext cx="4417388"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None</a:t>
          </a:r>
        </a:p>
      </dsp:txBody>
      <dsp:txXfrm>
        <a:off x="5051" y="0"/>
        <a:ext cx="4282477" cy="539646"/>
      </dsp:txXfrm>
    </dsp:sp>
    <dsp:sp modelId="{BF501D5B-5596-1E44-A79C-B33D6B1EEC6A}">
      <dsp:nvSpPr>
        <dsp:cNvPr id="0" name=""/>
        <dsp:cNvSpPr/>
      </dsp:nvSpPr>
      <dsp:spPr>
        <a:xfrm>
          <a:off x="3538962"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Some</a:t>
          </a:r>
        </a:p>
      </dsp:txBody>
      <dsp:txXfrm>
        <a:off x="3808785" y="0"/>
        <a:ext cx="3877742" cy="539646"/>
      </dsp:txXfrm>
    </dsp:sp>
    <dsp:sp modelId="{098BE06F-BD68-554B-A21F-58871DFB00C0}">
      <dsp:nvSpPr>
        <dsp:cNvPr id="0" name=""/>
        <dsp:cNvSpPr/>
      </dsp:nvSpPr>
      <dsp:spPr>
        <a:xfrm>
          <a:off x="7072873"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A lot</a:t>
          </a:r>
        </a:p>
      </dsp:txBody>
      <dsp:txXfrm>
        <a:off x="7342696" y="0"/>
        <a:ext cx="3877742" cy="53964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051" y="0"/>
          <a:ext cx="4417388"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None</a:t>
          </a:r>
        </a:p>
      </dsp:txBody>
      <dsp:txXfrm>
        <a:off x="5051" y="0"/>
        <a:ext cx="4282477" cy="539646"/>
      </dsp:txXfrm>
    </dsp:sp>
    <dsp:sp modelId="{BF501D5B-5596-1E44-A79C-B33D6B1EEC6A}">
      <dsp:nvSpPr>
        <dsp:cNvPr id="0" name=""/>
        <dsp:cNvSpPr/>
      </dsp:nvSpPr>
      <dsp:spPr>
        <a:xfrm>
          <a:off x="3538962"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Some</a:t>
          </a:r>
        </a:p>
      </dsp:txBody>
      <dsp:txXfrm>
        <a:off x="3808785" y="0"/>
        <a:ext cx="3877742" cy="539646"/>
      </dsp:txXfrm>
    </dsp:sp>
    <dsp:sp modelId="{098BE06F-BD68-554B-A21F-58871DFB00C0}">
      <dsp:nvSpPr>
        <dsp:cNvPr id="0" name=""/>
        <dsp:cNvSpPr/>
      </dsp:nvSpPr>
      <dsp:spPr>
        <a:xfrm>
          <a:off x="7072873"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A lot</a:t>
          </a:r>
        </a:p>
      </dsp:txBody>
      <dsp:txXfrm>
        <a:off x="7342696" y="0"/>
        <a:ext cx="3877742" cy="53964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051" y="0"/>
          <a:ext cx="4417388"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None</a:t>
          </a:r>
        </a:p>
      </dsp:txBody>
      <dsp:txXfrm>
        <a:off x="5051" y="0"/>
        <a:ext cx="4282477" cy="539646"/>
      </dsp:txXfrm>
    </dsp:sp>
    <dsp:sp modelId="{EDCF812F-83BF-BF4A-8AB2-258B16BC15FD}">
      <dsp:nvSpPr>
        <dsp:cNvPr id="0" name=""/>
        <dsp:cNvSpPr/>
      </dsp:nvSpPr>
      <dsp:spPr>
        <a:xfrm>
          <a:off x="3538962"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a:t>Some</a:t>
          </a:r>
          <a:endParaRPr lang="en-US" sz="2400" b="1" kern="1200" dirty="0"/>
        </a:p>
      </dsp:txBody>
      <dsp:txXfrm>
        <a:off x="3808785" y="0"/>
        <a:ext cx="3877742" cy="539646"/>
      </dsp:txXfrm>
    </dsp:sp>
    <dsp:sp modelId="{098BE06F-BD68-554B-A21F-58871DFB00C0}">
      <dsp:nvSpPr>
        <dsp:cNvPr id="0" name=""/>
        <dsp:cNvSpPr/>
      </dsp:nvSpPr>
      <dsp:spPr>
        <a:xfrm>
          <a:off x="7072873"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A lot</a:t>
          </a:r>
        </a:p>
      </dsp:txBody>
      <dsp:txXfrm>
        <a:off x="7342696" y="0"/>
        <a:ext cx="3877742" cy="53964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051" y="0"/>
          <a:ext cx="4417388"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lang="en-US" sz="2400" b="1" kern="1200" dirty="0"/>
            <a:t>Listen to lecture</a:t>
          </a:r>
        </a:p>
      </dsp:txBody>
      <dsp:txXfrm>
        <a:off x="5051" y="0"/>
        <a:ext cx="4282477" cy="539646"/>
      </dsp:txXfrm>
    </dsp:sp>
    <dsp:sp modelId="{BF501D5B-5596-1E44-A79C-B33D6B1EEC6A}">
      <dsp:nvSpPr>
        <dsp:cNvPr id="0" name=""/>
        <dsp:cNvSpPr/>
      </dsp:nvSpPr>
      <dsp:spPr>
        <a:xfrm>
          <a:off x="3538962"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Watch a video</a:t>
          </a:r>
        </a:p>
      </dsp:txBody>
      <dsp:txXfrm>
        <a:off x="3808785" y="0"/>
        <a:ext cx="3877742" cy="539646"/>
      </dsp:txXfrm>
    </dsp:sp>
    <dsp:sp modelId="{99002296-71A1-5C4B-B251-7A806B38E939}">
      <dsp:nvSpPr>
        <dsp:cNvPr id="0" name=""/>
        <dsp:cNvSpPr/>
      </dsp:nvSpPr>
      <dsp:spPr>
        <a:xfrm>
          <a:off x="7072873" y="0"/>
          <a:ext cx="4417388"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r" defTabSz="1066800">
            <a:lnSpc>
              <a:spcPct val="90000"/>
            </a:lnSpc>
            <a:spcBef>
              <a:spcPct val="0"/>
            </a:spcBef>
            <a:spcAft>
              <a:spcPct val="35000"/>
            </a:spcAft>
            <a:buNone/>
          </a:pPr>
          <a:r>
            <a:rPr lang="en-US" sz="2400" b="1" kern="1200" dirty="0"/>
            <a:t>Read</a:t>
          </a:r>
        </a:p>
      </dsp:txBody>
      <dsp:txXfrm>
        <a:off x="7342696" y="0"/>
        <a:ext cx="3877742" cy="53964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8980" y="0"/>
          <a:ext cx="6376306"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lang="en-US" sz="2400" b="1" kern="1200" dirty="0"/>
            <a:t>Watch someone else</a:t>
          </a:r>
        </a:p>
      </dsp:txBody>
      <dsp:txXfrm>
        <a:off x="8980" y="0"/>
        <a:ext cx="6241395" cy="539646"/>
      </dsp:txXfrm>
    </dsp:sp>
    <dsp:sp modelId="{BF501D5B-5596-1E44-A79C-B33D6B1EEC6A}">
      <dsp:nvSpPr>
        <dsp:cNvPr id="0" name=""/>
        <dsp:cNvSpPr/>
      </dsp:nvSpPr>
      <dsp:spPr>
        <a:xfrm>
          <a:off x="5110025" y="0"/>
          <a:ext cx="6376306"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r" defTabSz="1066800">
            <a:lnSpc>
              <a:spcPct val="90000"/>
            </a:lnSpc>
            <a:spcBef>
              <a:spcPct val="0"/>
            </a:spcBef>
            <a:spcAft>
              <a:spcPct val="35000"/>
            </a:spcAft>
            <a:buNone/>
          </a:pPr>
          <a:r>
            <a:rPr lang="en-US" sz="2400" b="1" kern="1200" dirty="0"/>
            <a:t>Repeated practice</a:t>
          </a:r>
        </a:p>
      </dsp:txBody>
      <dsp:txXfrm>
        <a:off x="5379848" y="0"/>
        <a:ext cx="5836660" cy="53964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8980" y="0"/>
          <a:ext cx="6376306"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lang="en-US" sz="2400" b="1" kern="1200" dirty="0"/>
            <a:t>Quickly, then move on</a:t>
          </a:r>
        </a:p>
      </dsp:txBody>
      <dsp:txXfrm>
        <a:off x="8980" y="0"/>
        <a:ext cx="6241395" cy="539646"/>
      </dsp:txXfrm>
    </dsp:sp>
    <dsp:sp modelId="{EDCF812F-83BF-BF4A-8AB2-258B16BC15FD}">
      <dsp:nvSpPr>
        <dsp:cNvPr id="0" name=""/>
        <dsp:cNvSpPr/>
      </dsp:nvSpPr>
      <dsp:spPr>
        <a:xfrm>
          <a:off x="5110025" y="0"/>
          <a:ext cx="6376306" cy="53964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r" defTabSz="1066800">
            <a:lnSpc>
              <a:spcPct val="90000"/>
            </a:lnSpc>
            <a:spcBef>
              <a:spcPct val="0"/>
            </a:spcBef>
            <a:spcAft>
              <a:spcPct val="35000"/>
            </a:spcAft>
            <a:buNone/>
          </a:pPr>
          <a:r>
            <a:rPr lang="en-US" sz="2400" b="1" kern="1200" dirty="0"/>
            <a:t>Methodically, with time</a:t>
          </a:r>
        </a:p>
      </dsp:txBody>
      <dsp:txXfrm>
        <a:off x="5379848" y="0"/>
        <a:ext cx="5836660" cy="539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2918A-01D4-0347-A213-778CD39A0166}">
      <dsp:nvSpPr>
        <dsp:cNvPr id="0" name=""/>
        <dsp:cNvSpPr/>
      </dsp:nvSpPr>
      <dsp:spPr>
        <a:xfrm>
          <a:off x="0"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Lost internet during a meeting</a:t>
          </a:r>
        </a:p>
      </dsp:txBody>
      <dsp:txXfrm>
        <a:off x="0" y="594165"/>
        <a:ext cx="2357437" cy="1414462"/>
      </dsp:txXfrm>
    </dsp:sp>
    <dsp:sp modelId="{FB64CC58-AAE5-4A41-9C48-0117CFB93A7F}">
      <dsp:nvSpPr>
        <dsp:cNvPr id="0" name=""/>
        <dsp:cNvSpPr/>
      </dsp:nvSpPr>
      <dsp:spPr>
        <a:xfrm>
          <a:off x="2593181"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Produced a class</a:t>
          </a:r>
        </a:p>
      </dsp:txBody>
      <dsp:txXfrm>
        <a:off x="2593181" y="594165"/>
        <a:ext cx="2357437" cy="1414462"/>
      </dsp:txXfrm>
    </dsp:sp>
    <dsp:sp modelId="{DD21D8A6-599E-BE46-B718-6167DC1500D5}">
      <dsp:nvSpPr>
        <dsp:cNvPr id="0" name=""/>
        <dsp:cNvSpPr/>
      </dsp:nvSpPr>
      <dsp:spPr>
        <a:xfrm>
          <a:off x="5186362"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Missed coworkers quirky ways</a:t>
          </a:r>
        </a:p>
      </dsp:txBody>
      <dsp:txXfrm>
        <a:off x="5186362" y="594165"/>
        <a:ext cx="2357437" cy="1414462"/>
      </dsp:txXfrm>
    </dsp:sp>
    <dsp:sp modelId="{FD6E948F-6121-514D-9132-835863AA639F}">
      <dsp:nvSpPr>
        <dsp:cNvPr id="0" name=""/>
        <dsp:cNvSpPr/>
      </dsp:nvSpPr>
      <dsp:spPr>
        <a:xfrm>
          <a:off x="0"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Read news at 2AM</a:t>
          </a:r>
        </a:p>
      </dsp:txBody>
      <dsp:txXfrm>
        <a:off x="0" y="2244372"/>
        <a:ext cx="2357437" cy="1414462"/>
      </dsp:txXfrm>
    </dsp:sp>
    <dsp:sp modelId="{FCD7E16F-E6A4-8741-80E5-0868B535602D}">
      <dsp:nvSpPr>
        <dsp:cNvPr id="0" name=""/>
        <dsp:cNvSpPr/>
      </dsp:nvSpPr>
      <dsp:spPr>
        <a:xfrm>
          <a:off x="2593181"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Used View Options, Annotate, Text</a:t>
          </a:r>
        </a:p>
      </dsp:txBody>
      <dsp:txXfrm>
        <a:off x="2593181" y="2244372"/>
        <a:ext cx="2357437" cy="1414462"/>
      </dsp:txXfrm>
    </dsp:sp>
    <dsp:sp modelId="{6BD12C05-7313-FE41-ABF6-D4976AABD32D}">
      <dsp:nvSpPr>
        <dsp:cNvPr id="0" name=""/>
        <dsp:cNvSpPr/>
      </dsp:nvSpPr>
      <dsp:spPr>
        <a:xfrm>
          <a:off x="5186362"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Left dishes in the sink over night</a:t>
          </a:r>
        </a:p>
      </dsp:txBody>
      <dsp:txXfrm>
        <a:off x="5186362" y="2244372"/>
        <a:ext cx="2357437" cy="1414462"/>
      </dsp:txXfrm>
    </dsp:sp>
    <dsp:sp modelId="{7725DDDC-F48C-3846-B8F8-43B97817DB53}">
      <dsp:nvSpPr>
        <dsp:cNvPr id="0" name=""/>
        <dsp:cNvSpPr/>
      </dsp:nvSpPr>
      <dsp:spPr>
        <a:xfrm>
          <a:off x="0"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entury Gothic" panose="020B0502020202020204" pitchFamily="34" charset="0"/>
            </a:rPr>
            <a:t>Took a daytime nap</a:t>
          </a:r>
          <a:endParaRPr lang="en-US" sz="1600" b="1" kern="1200" dirty="0">
            <a:latin typeface="Century Gothic" panose="020B0502020202020204" pitchFamily="34" charset="0"/>
          </a:endParaRPr>
        </a:p>
      </dsp:txBody>
      <dsp:txXfrm>
        <a:off x="0" y="3894578"/>
        <a:ext cx="2357437" cy="1414462"/>
      </dsp:txXfrm>
    </dsp:sp>
    <dsp:sp modelId="{7775EDD2-F73A-E24D-A2D2-5FABDC0A6C58}">
      <dsp:nvSpPr>
        <dsp:cNvPr id="0" name=""/>
        <dsp:cNvSpPr/>
      </dsp:nvSpPr>
      <dsp:spPr>
        <a:xfrm>
          <a:off x="2593181"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Arrived late to a virtual meeting.</a:t>
          </a:r>
        </a:p>
      </dsp:txBody>
      <dsp:txXfrm>
        <a:off x="2593181" y="3894578"/>
        <a:ext cx="2357437" cy="1414462"/>
      </dsp:txXfrm>
    </dsp:sp>
    <dsp:sp modelId="{BEBFB2C5-748D-DD43-B3E4-8D57A1736865}">
      <dsp:nvSpPr>
        <dsp:cNvPr id="0" name=""/>
        <dsp:cNvSpPr/>
      </dsp:nvSpPr>
      <dsp:spPr>
        <a:xfrm>
          <a:off x="5186362"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Cried</a:t>
          </a:r>
        </a:p>
      </dsp:txBody>
      <dsp:txXfrm>
        <a:off x="5186362" y="3894578"/>
        <a:ext cx="2357437" cy="141446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5731-FEA1-144E-ACC3-7CCD74B8E344}">
      <dsp:nvSpPr>
        <dsp:cNvPr id="0" name=""/>
        <dsp:cNvSpPr/>
      </dsp:nvSpPr>
      <dsp:spPr>
        <a:xfrm>
          <a:off x="3927" y="268987"/>
          <a:ext cx="2126677" cy="297734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04" tIns="330200" rIns="165804" bIns="330200" numCol="1" spcCol="1270" anchor="t" anchorCtr="0">
          <a:noAutofit/>
        </a:bodyPr>
        <a:lstStyle/>
        <a:p>
          <a:pPr marL="0" lvl="0" indent="0" algn="l" defTabSz="889000">
            <a:lnSpc>
              <a:spcPct val="90000"/>
            </a:lnSpc>
            <a:spcBef>
              <a:spcPct val="0"/>
            </a:spcBef>
            <a:spcAft>
              <a:spcPct val="35000"/>
            </a:spcAft>
            <a:buFont typeface="Symbol" pitchFamily="2" charset="2"/>
            <a:buNone/>
          </a:pPr>
          <a:r>
            <a:rPr lang="en-US" sz="2000" b="0" i="0" u="none" kern="1200" dirty="0"/>
            <a:t>Identify methods to prepare learners.</a:t>
          </a:r>
          <a:endParaRPr lang="en-US" sz="2000" b="0" kern="1200" dirty="0">
            <a:latin typeface="Century Gothic" panose="020B0502020202020204" pitchFamily="34" charset="0"/>
          </a:endParaRPr>
        </a:p>
      </dsp:txBody>
      <dsp:txXfrm>
        <a:off x="3927" y="1400379"/>
        <a:ext cx="2126677" cy="1786408"/>
      </dsp:txXfrm>
    </dsp:sp>
    <dsp:sp modelId="{CAEAF0E0-AB3E-424F-BB76-50F87B8A0D2A}">
      <dsp:nvSpPr>
        <dsp:cNvPr id="0" name=""/>
        <dsp:cNvSpPr/>
      </dsp:nvSpPr>
      <dsp:spPr>
        <a:xfrm>
          <a:off x="620664" y="566722"/>
          <a:ext cx="893204" cy="893204"/>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38" tIns="12700" rIns="69638" bIns="12700" numCol="1" spcCol="1270" anchor="ctr" anchorCtr="0">
          <a:noAutofit/>
        </a:bodyPr>
        <a:lstStyle/>
        <a:p>
          <a:pPr marL="0" lvl="0" indent="0" algn="ctr" defTabSz="1911350">
            <a:lnSpc>
              <a:spcPct val="90000"/>
            </a:lnSpc>
            <a:spcBef>
              <a:spcPct val="0"/>
            </a:spcBef>
            <a:spcAft>
              <a:spcPct val="35000"/>
            </a:spcAft>
            <a:buNone/>
          </a:pPr>
          <a:r>
            <a:rPr lang="en-US" sz="4300" kern="1200"/>
            <a:t>1</a:t>
          </a:r>
          <a:endParaRPr lang="en-US" sz="4300" kern="1200" dirty="0"/>
        </a:p>
      </dsp:txBody>
      <dsp:txXfrm>
        <a:off x="751471" y="697529"/>
        <a:ext cx="631590" cy="631590"/>
      </dsp:txXfrm>
    </dsp:sp>
    <dsp:sp modelId="{4B11B7AE-4AF4-BF48-A907-2CF05F510EEB}">
      <dsp:nvSpPr>
        <dsp:cNvPr id="0" name=""/>
        <dsp:cNvSpPr/>
      </dsp:nvSpPr>
      <dsp:spPr>
        <a:xfrm>
          <a:off x="3927" y="3246263"/>
          <a:ext cx="212667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5F1BAC-3083-A34E-901E-287604E16478}">
      <dsp:nvSpPr>
        <dsp:cNvPr id="0" name=""/>
        <dsp:cNvSpPr/>
      </dsp:nvSpPr>
      <dsp:spPr>
        <a:xfrm>
          <a:off x="2343272" y="268987"/>
          <a:ext cx="2126677" cy="297734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04" tIns="330200" rIns="165804" bIns="330200" numCol="1" spcCol="1270" anchor="t" anchorCtr="0">
          <a:noAutofit/>
        </a:bodyPr>
        <a:lstStyle/>
        <a:p>
          <a:pPr marL="0" lvl="0" indent="0" algn="l" defTabSz="755650">
            <a:lnSpc>
              <a:spcPct val="90000"/>
            </a:lnSpc>
            <a:spcBef>
              <a:spcPct val="0"/>
            </a:spcBef>
            <a:spcAft>
              <a:spcPct val="35000"/>
            </a:spcAft>
            <a:buFont typeface="+mj-lt"/>
            <a:buNone/>
          </a:pPr>
          <a:r>
            <a:rPr lang="en-US" sz="1700" b="0" i="0" u="none" kern="1200" dirty="0"/>
            <a:t>Use virtual engagement tools.</a:t>
          </a:r>
        </a:p>
      </dsp:txBody>
      <dsp:txXfrm>
        <a:off x="2343272" y="1400379"/>
        <a:ext cx="2126677" cy="1786408"/>
      </dsp:txXfrm>
    </dsp:sp>
    <dsp:sp modelId="{71169620-4591-F245-9FF9-3FA29CB9C934}">
      <dsp:nvSpPr>
        <dsp:cNvPr id="0" name=""/>
        <dsp:cNvSpPr/>
      </dsp:nvSpPr>
      <dsp:spPr>
        <a:xfrm>
          <a:off x="2960009" y="566722"/>
          <a:ext cx="893204" cy="893204"/>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38" tIns="12700" rIns="69638" bIns="12700" numCol="1" spcCol="1270" anchor="ctr" anchorCtr="0">
          <a:noAutofit/>
        </a:bodyPr>
        <a:lstStyle/>
        <a:p>
          <a:pPr marL="0" lvl="0" indent="0" algn="ctr" defTabSz="1911350">
            <a:lnSpc>
              <a:spcPct val="90000"/>
            </a:lnSpc>
            <a:spcBef>
              <a:spcPct val="0"/>
            </a:spcBef>
            <a:spcAft>
              <a:spcPct val="35000"/>
            </a:spcAft>
            <a:buNone/>
          </a:pPr>
          <a:r>
            <a:rPr lang="en-US" sz="4300" kern="1200"/>
            <a:t>2</a:t>
          </a:r>
        </a:p>
      </dsp:txBody>
      <dsp:txXfrm>
        <a:off x="3090816" y="697529"/>
        <a:ext cx="631590" cy="631590"/>
      </dsp:txXfrm>
    </dsp:sp>
    <dsp:sp modelId="{3FCA34DE-3F4A-F147-9CCA-DB604DCA5C57}">
      <dsp:nvSpPr>
        <dsp:cNvPr id="0" name=""/>
        <dsp:cNvSpPr/>
      </dsp:nvSpPr>
      <dsp:spPr>
        <a:xfrm>
          <a:off x="2343272" y="3246263"/>
          <a:ext cx="212667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AF043A-F398-BC4C-BD96-271AC1B9457A}">
      <dsp:nvSpPr>
        <dsp:cNvPr id="0" name=""/>
        <dsp:cNvSpPr/>
      </dsp:nvSpPr>
      <dsp:spPr>
        <a:xfrm>
          <a:off x="4682617" y="268987"/>
          <a:ext cx="2126677" cy="297734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04" tIns="330200" rIns="165804" bIns="330200" numCol="1" spcCol="1270" anchor="t" anchorCtr="0">
          <a:noAutofit/>
        </a:bodyPr>
        <a:lstStyle/>
        <a:p>
          <a:pPr marL="0" lvl="0" indent="0" algn="l" defTabSz="755650">
            <a:lnSpc>
              <a:spcPct val="90000"/>
            </a:lnSpc>
            <a:spcBef>
              <a:spcPct val="0"/>
            </a:spcBef>
            <a:spcAft>
              <a:spcPct val="35000"/>
            </a:spcAft>
            <a:buFont typeface="+mj-lt"/>
            <a:buNone/>
          </a:pPr>
          <a:r>
            <a:rPr lang="en-US" sz="1700" b="0" i="0" u="none" kern="1200" dirty="0"/>
            <a:t>Choose activities for interaction and learning.</a:t>
          </a:r>
        </a:p>
      </dsp:txBody>
      <dsp:txXfrm>
        <a:off x="4682617" y="1400379"/>
        <a:ext cx="2126677" cy="1786408"/>
      </dsp:txXfrm>
    </dsp:sp>
    <dsp:sp modelId="{A622BBD4-DB03-2049-9AB5-6A4157A644D9}">
      <dsp:nvSpPr>
        <dsp:cNvPr id="0" name=""/>
        <dsp:cNvSpPr/>
      </dsp:nvSpPr>
      <dsp:spPr>
        <a:xfrm>
          <a:off x="5299354" y="566722"/>
          <a:ext cx="893204" cy="893204"/>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38" tIns="12700" rIns="69638" bIns="12700" numCol="1" spcCol="1270" anchor="ctr" anchorCtr="0">
          <a:noAutofit/>
        </a:bodyPr>
        <a:lstStyle/>
        <a:p>
          <a:pPr marL="0" lvl="0" indent="0" algn="ctr" defTabSz="1911350">
            <a:lnSpc>
              <a:spcPct val="90000"/>
            </a:lnSpc>
            <a:spcBef>
              <a:spcPct val="0"/>
            </a:spcBef>
            <a:spcAft>
              <a:spcPct val="35000"/>
            </a:spcAft>
            <a:buNone/>
          </a:pPr>
          <a:r>
            <a:rPr lang="en-US" sz="4300" kern="1200"/>
            <a:t>3</a:t>
          </a:r>
        </a:p>
      </dsp:txBody>
      <dsp:txXfrm>
        <a:off x="5430161" y="697529"/>
        <a:ext cx="631590" cy="631590"/>
      </dsp:txXfrm>
    </dsp:sp>
    <dsp:sp modelId="{B8DAF786-4289-9441-AE2E-C742875424E6}">
      <dsp:nvSpPr>
        <dsp:cNvPr id="0" name=""/>
        <dsp:cNvSpPr/>
      </dsp:nvSpPr>
      <dsp:spPr>
        <a:xfrm>
          <a:off x="4682617" y="3246263"/>
          <a:ext cx="212667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93B1C-FD88-2043-B0AE-30D3DFF2CBB1}">
      <dsp:nvSpPr>
        <dsp:cNvPr id="0" name=""/>
        <dsp:cNvSpPr/>
      </dsp:nvSpPr>
      <dsp:spPr>
        <a:xfrm>
          <a:off x="7021962" y="268987"/>
          <a:ext cx="2126677" cy="297734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04" tIns="330200" rIns="165804" bIns="330200" numCol="1" spcCol="1270" anchor="t" anchorCtr="0">
          <a:noAutofit/>
        </a:bodyPr>
        <a:lstStyle/>
        <a:p>
          <a:pPr marL="0" lvl="0" indent="0" algn="l" defTabSz="755650">
            <a:lnSpc>
              <a:spcPct val="90000"/>
            </a:lnSpc>
            <a:spcBef>
              <a:spcPct val="0"/>
            </a:spcBef>
            <a:spcAft>
              <a:spcPct val="35000"/>
            </a:spcAft>
            <a:buFont typeface="+mj-lt"/>
            <a:buNone/>
          </a:pPr>
          <a:r>
            <a:rPr lang="en-US" sz="1700" b="0" i="0" u="none" kern="1200" dirty="0"/>
            <a:t>Create a virtual engagement activity using templates.</a:t>
          </a:r>
        </a:p>
      </dsp:txBody>
      <dsp:txXfrm>
        <a:off x="7021962" y="1400379"/>
        <a:ext cx="2126677" cy="1786408"/>
      </dsp:txXfrm>
    </dsp:sp>
    <dsp:sp modelId="{9CD43F3C-C02D-5045-B059-EC2F4642219F}">
      <dsp:nvSpPr>
        <dsp:cNvPr id="0" name=""/>
        <dsp:cNvSpPr/>
      </dsp:nvSpPr>
      <dsp:spPr>
        <a:xfrm>
          <a:off x="7638699" y="566722"/>
          <a:ext cx="893204" cy="893204"/>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38" tIns="12700" rIns="69638" bIns="12700" numCol="1" spcCol="1270" anchor="ctr" anchorCtr="0">
          <a:noAutofit/>
        </a:bodyPr>
        <a:lstStyle/>
        <a:p>
          <a:pPr marL="0" lvl="0" indent="0" algn="ctr" defTabSz="1911350">
            <a:lnSpc>
              <a:spcPct val="90000"/>
            </a:lnSpc>
            <a:spcBef>
              <a:spcPct val="0"/>
            </a:spcBef>
            <a:spcAft>
              <a:spcPct val="35000"/>
            </a:spcAft>
            <a:buNone/>
          </a:pPr>
          <a:r>
            <a:rPr lang="en-US" sz="4300" kern="1200"/>
            <a:t>4</a:t>
          </a:r>
        </a:p>
      </dsp:txBody>
      <dsp:txXfrm>
        <a:off x="7769506" y="697529"/>
        <a:ext cx="631590" cy="631590"/>
      </dsp:txXfrm>
    </dsp:sp>
    <dsp:sp modelId="{EF9DF153-7F1D-CD47-8DC3-B59EFBABEC56}">
      <dsp:nvSpPr>
        <dsp:cNvPr id="0" name=""/>
        <dsp:cNvSpPr/>
      </dsp:nvSpPr>
      <dsp:spPr>
        <a:xfrm>
          <a:off x="7021962" y="3246263"/>
          <a:ext cx="212667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A08ACB-9C00-4045-838B-4FE74720E983}">
      <dsp:nvSpPr>
        <dsp:cNvPr id="0" name=""/>
        <dsp:cNvSpPr/>
      </dsp:nvSpPr>
      <dsp:spPr>
        <a:xfrm>
          <a:off x="9361307" y="268987"/>
          <a:ext cx="2126677" cy="297734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04" tIns="330200" rIns="165804" bIns="330200" numCol="1" spcCol="1270" anchor="t" anchorCtr="0">
          <a:noAutofit/>
        </a:bodyPr>
        <a:lstStyle/>
        <a:p>
          <a:pPr marL="0" lvl="0" indent="0" algn="l" defTabSz="755650">
            <a:lnSpc>
              <a:spcPct val="90000"/>
            </a:lnSpc>
            <a:spcBef>
              <a:spcPct val="0"/>
            </a:spcBef>
            <a:spcAft>
              <a:spcPct val="35000"/>
            </a:spcAft>
            <a:buFont typeface="+mj-lt"/>
            <a:buNone/>
          </a:pPr>
          <a:r>
            <a:rPr lang="en-US" sz="1700" b="0" i="0" u="none" kern="1200" dirty="0"/>
            <a:t>Practice presentation techniques to engage learners.</a:t>
          </a:r>
        </a:p>
      </dsp:txBody>
      <dsp:txXfrm>
        <a:off x="9361307" y="1400379"/>
        <a:ext cx="2126677" cy="1786408"/>
      </dsp:txXfrm>
    </dsp:sp>
    <dsp:sp modelId="{29A525D6-5247-B74C-B8B6-4BA88E23755F}">
      <dsp:nvSpPr>
        <dsp:cNvPr id="0" name=""/>
        <dsp:cNvSpPr/>
      </dsp:nvSpPr>
      <dsp:spPr>
        <a:xfrm>
          <a:off x="9978044" y="566722"/>
          <a:ext cx="893204" cy="893204"/>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38" tIns="12700" rIns="69638" bIns="12700" numCol="1" spcCol="1270" anchor="ctr" anchorCtr="0">
          <a:noAutofit/>
        </a:bodyPr>
        <a:lstStyle/>
        <a:p>
          <a:pPr marL="0" lvl="0" indent="0" algn="ctr" defTabSz="1911350">
            <a:lnSpc>
              <a:spcPct val="90000"/>
            </a:lnSpc>
            <a:spcBef>
              <a:spcPct val="0"/>
            </a:spcBef>
            <a:spcAft>
              <a:spcPct val="35000"/>
            </a:spcAft>
            <a:buNone/>
          </a:pPr>
          <a:r>
            <a:rPr lang="en-US" sz="4300" kern="1200"/>
            <a:t>5</a:t>
          </a:r>
        </a:p>
      </dsp:txBody>
      <dsp:txXfrm>
        <a:off x="10108851" y="697529"/>
        <a:ext cx="631590" cy="631590"/>
      </dsp:txXfrm>
    </dsp:sp>
    <dsp:sp modelId="{EA10B7CC-3B34-0C44-99A7-A5F521B907A7}">
      <dsp:nvSpPr>
        <dsp:cNvPr id="0" name=""/>
        <dsp:cNvSpPr/>
      </dsp:nvSpPr>
      <dsp:spPr>
        <a:xfrm>
          <a:off x="9361307" y="3246263"/>
          <a:ext cx="212667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5731-FEA1-144E-ACC3-7CCD74B8E344}">
      <dsp:nvSpPr>
        <dsp:cNvPr id="0" name=""/>
        <dsp:cNvSpPr/>
      </dsp:nvSpPr>
      <dsp:spPr>
        <a:xfrm>
          <a:off x="3927" y="268987"/>
          <a:ext cx="2126677" cy="297734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04" tIns="330200" rIns="165804" bIns="330200" numCol="1" spcCol="1270" anchor="t" anchorCtr="0">
          <a:noAutofit/>
        </a:bodyPr>
        <a:lstStyle/>
        <a:p>
          <a:pPr marL="0" lvl="0" indent="0" algn="l" defTabSz="889000">
            <a:lnSpc>
              <a:spcPct val="90000"/>
            </a:lnSpc>
            <a:spcBef>
              <a:spcPct val="0"/>
            </a:spcBef>
            <a:spcAft>
              <a:spcPct val="35000"/>
            </a:spcAft>
            <a:buFont typeface="Symbol" pitchFamily="2" charset="2"/>
            <a:buNone/>
          </a:pPr>
          <a:r>
            <a:rPr lang="en-US" sz="2000" b="0" i="0" u="none" kern="1200" dirty="0"/>
            <a:t>Add your objective</a:t>
          </a:r>
          <a:endParaRPr lang="en-US" sz="2000" b="0" kern="1200" dirty="0">
            <a:latin typeface="Century Gothic" panose="020B0502020202020204" pitchFamily="34" charset="0"/>
          </a:endParaRPr>
        </a:p>
      </dsp:txBody>
      <dsp:txXfrm>
        <a:off x="3927" y="1400379"/>
        <a:ext cx="2126677" cy="1786408"/>
      </dsp:txXfrm>
    </dsp:sp>
    <dsp:sp modelId="{CAEAF0E0-AB3E-424F-BB76-50F87B8A0D2A}">
      <dsp:nvSpPr>
        <dsp:cNvPr id="0" name=""/>
        <dsp:cNvSpPr/>
      </dsp:nvSpPr>
      <dsp:spPr>
        <a:xfrm>
          <a:off x="620664" y="566722"/>
          <a:ext cx="893204" cy="893204"/>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38" tIns="12700" rIns="69638" bIns="12700" numCol="1" spcCol="1270" anchor="ctr" anchorCtr="0">
          <a:noAutofit/>
        </a:bodyPr>
        <a:lstStyle/>
        <a:p>
          <a:pPr marL="0" lvl="0" indent="0" algn="ctr" defTabSz="1911350">
            <a:lnSpc>
              <a:spcPct val="90000"/>
            </a:lnSpc>
            <a:spcBef>
              <a:spcPct val="0"/>
            </a:spcBef>
            <a:spcAft>
              <a:spcPct val="35000"/>
            </a:spcAft>
            <a:buNone/>
          </a:pPr>
          <a:r>
            <a:rPr lang="en-US" sz="4300" kern="1200"/>
            <a:t>1</a:t>
          </a:r>
          <a:endParaRPr lang="en-US" sz="4300" kern="1200" dirty="0"/>
        </a:p>
      </dsp:txBody>
      <dsp:txXfrm>
        <a:off x="751471" y="697529"/>
        <a:ext cx="631590" cy="631590"/>
      </dsp:txXfrm>
    </dsp:sp>
    <dsp:sp modelId="{4B11B7AE-4AF4-BF48-A907-2CF05F510EEB}">
      <dsp:nvSpPr>
        <dsp:cNvPr id="0" name=""/>
        <dsp:cNvSpPr/>
      </dsp:nvSpPr>
      <dsp:spPr>
        <a:xfrm>
          <a:off x="3927" y="3246263"/>
          <a:ext cx="212667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0C522-A351-7A4B-A1F4-D4F40B508C9F}">
      <dsp:nvSpPr>
        <dsp:cNvPr id="0" name=""/>
        <dsp:cNvSpPr/>
      </dsp:nvSpPr>
      <dsp:spPr>
        <a:xfrm>
          <a:off x="2343272" y="268987"/>
          <a:ext cx="2126677" cy="297734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04" tIns="330200" rIns="165804" bIns="330200" numCol="1" spcCol="1270" anchor="t" anchorCtr="0">
          <a:noAutofit/>
        </a:bodyPr>
        <a:lstStyle/>
        <a:p>
          <a:pPr marL="0" lvl="0" indent="0" algn="l" defTabSz="44450">
            <a:lnSpc>
              <a:spcPct val="90000"/>
            </a:lnSpc>
            <a:spcBef>
              <a:spcPct val="0"/>
            </a:spcBef>
            <a:spcAft>
              <a:spcPct val="35000"/>
            </a:spcAft>
            <a:buFont typeface="Symbol" pitchFamily="2" charset="2"/>
            <a:buNone/>
          </a:pPr>
          <a:r>
            <a:rPr lang="en-US" b="0" i="0" u="none" kern="1200" dirty="0"/>
            <a:t>Add as many as you need.</a:t>
          </a:r>
          <a:endParaRPr lang="en-US" sz="2000" b="0" kern="1200" dirty="0">
            <a:latin typeface="Century Gothic" panose="020B0502020202020204" pitchFamily="34" charset="0"/>
          </a:endParaRPr>
        </a:p>
      </dsp:txBody>
      <dsp:txXfrm>
        <a:off x="2343272" y="1400379"/>
        <a:ext cx="2126677" cy="1786408"/>
      </dsp:txXfrm>
    </dsp:sp>
    <dsp:sp modelId="{C9AE871D-46D2-FC42-BDCC-BBEDB6B458FD}">
      <dsp:nvSpPr>
        <dsp:cNvPr id="0" name=""/>
        <dsp:cNvSpPr/>
      </dsp:nvSpPr>
      <dsp:spPr>
        <a:xfrm>
          <a:off x="2960009" y="566722"/>
          <a:ext cx="893204" cy="893204"/>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38" tIns="12700" rIns="69638" bIns="12700" numCol="1" spcCol="1270" anchor="ctr" anchorCtr="0">
          <a:noAutofit/>
        </a:bodyPr>
        <a:lstStyle/>
        <a:p>
          <a:pPr marL="0" lvl="0" indent="0" algn="ctr" defTabSz="1911350">
            <a:lnSpc>
              <a:spcPct val="90000"/>
            </a:lnSpc>
            <a:spcBef>
              <a:spcPct val="0"/>
            </a:spcBef>
            <a:spcAft>
              <a:spcPct val="35000"/>
            </a:spcAft>
            <a:buNone/>
          </a:pPr>
          <a:r>
            <a:rPr lang="en-US" sz="4300" kern="1200"/>
            <a:t>2</a:t>
          </a:r>
        </a:p>
      </dsp:txBody>
      <dsp:txXfrm>
        <a:off x="3090816" y="697529"/>
        <a:ext cx="631590" cy="631590"/>
      </dsp:txXfrm>
    </dsp:sp>
    <dsp:sp modelId="{5FF2BAC2-A1FC-2442-995D-5D8FDDA7A296}">
      <dsp:nvSpPr>
        <dsp:cNvPr id="0" name=""/>
        <dsp:cNvSpPr/>
      </dsp:nvSpPr>
      <dsp:spPr>
        <a:xfrm>
          <a:off x="2343272" y="3246263"/>
          <a:ext cx="212667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664D87-D022-CC4A-BBF4-BEAC1BC78ABA}">
      <dsp:nvSpPr>
        <dsp:cNvPr id="0" name=""/>
        <dsp:cNvSpPr/>
      </dsp:nvSpPr>
      <dsp:spPr>
        <a:xfrm>
          <a:off x="4682617" y="268987"/>
          <a:ext cx="2126677" cy="297734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04" tIns="330200" rIns="165804" bIns="330200" numCol="1" spcCol="1270" anchor="t" anchorCtr="0">
          <a:noAutofit/>
        </a:bodyPr>
        <a:lstStyle/>
        <a:p>
          <a:pPr marL="0" lvl="0" indent="0" algn="l" defTabSz="889000">
            <a:lnSpc>
              <a:spcPct val="90000"/>
            </a:lnSpc>
            <a:spcBef>
              <a:spcPct val="0"/>
            </a:spcBef>
            <a:spcAft>
              <a:spcPct val="35000"/>
            </a:spcAft>
            <a:buFont typeface="Symbol" pitchFamily="2" charset="2"/>
            <a:buNone/>
          </a:pPr>
          <a:r>
            <a:rPr lang="en-US" sz="2000" b="0" kern="1200" dirty="0">
              <a:latin typeface="Century Gothic" panose="020B0502020202020204" pitchFamily="34" charset="0"/>
            </a:rPr>
            <a:t>Smart art will grow with</a:t>
          </a:r>
        </a:p>
      </dsp:txBody>
      <dsp:txXfrm>
        <a:off x="4682617" y="1400379"/>
        <a:ext cx="2126677" cy="1786408"/>
      </dsp:txXfrm>
    </dsp:sp>
    <dsp:sp modelId="{5CA1C1F0-9ABF-A049-AF30-C11D100D11EF}">
      <dsp:nvSpPr>
        <dsp:cNvPr id="0" name=""/>
        <dsp:cNvSpPr/>
      </dsp:nvSpPr>
      <dsp:spPr>
        <a:xfrm>
          <a:off x="5299354" y="566722"/>
          <a:ext cx="893204" cy="893204"/>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38" tIns="12700" rIns="69638" bIns="12700" numCol="1" spcCol="1270" anchor="ctr" anchorCtr="0">
          <a:noAutofit/>
        </a:bodyPr>
        <a:lstStyle/>
        <a:p>
          <a:pPr marL="0" lvl="0" indent="0" algn="ctr" defTabSz="1911350">
            <a:lnSpc>
              <a:spcPct val="90000"/>
            </a:lnSpc>
            <a:spcBef>
              <a:spcPct val="0"/>
            </a:spcBef>
            <a:spcAft>
              <a:spcPct val="35000"/>
            </a:spcAft>
            <a:buNone/>
          </a:pPr>
          <a:r>
            <a:rPr lang="en-US" sz="4300" kern="1200"/>
            <a:t>3</a:t>
          </a:r>
        </a:p>
      </dsp:txBody>
      <dsp:txXfrm>
        <a:off x="5430161" y="697529"/>
        <a:ext cx="631590" cy="631590"/>
      </dsp:txXfrm>
    </dsp:sp>
    <dsp:sp modelId="{35E1BBD8-68B7-3E4B-932D-E9926923F4EB}">
      <dsp:nvSpPr>
        <dsp:cNvPr id="0" name=""/>
        <dsp:cNvSpPr/>
      </dsp:nvSpPr>
      <dsp:spPr>
        <a:xfrm>
          <a:off x="4682617" y="3246263"/>
          <a:ext cx="212667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88385F-0370-2743-A03B-02E3EBA1210E}">
      <dsp:nvSpPr>
        <dsp:cNvPr id="0" name=""/>
        <dsp:cNvSpPr/>
      </dsp:nvSpPr>
      <dsp:spPr>
        <a:xfrm>
          <a:off x="7021962" y="268987"/>
          <a:ext cx="2126677" cy="297734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04" tIns="330200" rIns="165804" bIns="330200" numCol="1" spcCol="1270" anchor="t" anchorCtr="0">
          <a:noAutofit/>
        </a:bodyPr>
        <a:lstStyle/>
        <a:p>
          <a:pPr marL="0" lvl="0" indent="0" algn="l" defTabSz="889000">
            <a:lnSpc>
              <a:spcPct val="90000"/>
            </a:lnSpc>
            <a:spcBef>
              <a:spcPct val="0"/>
            </a:spcBef>
            <a:spcAft>
              <a:spcPct val="35000"/>
            </a:spcAft>
            <a:buFont typeface="Symbol" pitchFamily="2" charset="2"/>
            <a:buNone/>
          </a:pPr>
          <a:r>
            <a:rPr lang="en-US" sz="2000" b="0" kern="1200" dirty="0">
              <a:latin typeface="Century Gothic" panose="020B0502020202020204" pitchFamily="34" charset="0"/>
            </a:rPr>
            <a:t>Your number of objectives</a:t>
          </a:r>
        </a:p>
      </dsp:txBody>
      <dsp:txXfrm>
        <a:off x="7021962" y="1400379"/>
        <a:ext cx="2126677" cy="1786408"/>
      </dsp:txXfrm>
    </dsp:sp>
    <dsp:sp modelId="{1134E76E-63A3-3740-960B-5C73E8440251}">
      <dsp:nvSpPr>
        <dsp:cNvPr id="0" name=""/>
        <dsp:cNvSpPr/>
      </dsp:nvSpPr>
      <dsp:spPr>
        <a:xfrm>
          <a:off x="7638699" y="566722"/>
          <a:ext cx="893204" cy="893204"/>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38" tIns="12700" rIns="69638" bIns="12700" numCol="1" spcCol="1270" anchor="ctr" anchorCtr="0">
          <a:noAutofit/>
        </a:bodyPr>
        <a:lstStyle/>
        <a:p>
          <a:pPr marL="0" lvl="0" indent="0" algn="ctr" defTabSz="1911350">
            <a:lnSpc>
              <a:spcPct val="90000"/>
            </a:lnSpc>
            <a:spcBef>
              <a:spcPct val="0"/>
            </a:spcBef>
            <a:spcAft>
              <a:spcPct val="35000"/>
            </a:spcAft>
            <a:buNone/>
          </a:pPr>
          <a:r>
            <a:rPr lang="en-US" sz="4300" kern="1200"/>
            <a:t>4</a:t>
          </a:r>
        </a:p>
      </dsp:txBody>
      <dsp:txXfrm>
        <a:off x="7769506" y="697529"/>
        <a:ext cx="631590" cy="631590"/>
      </dsp:txXfrm>
    </dsp:sp>
    <dsp:sp modelId="{B26D1D41-6380-854D-ACDF-F390154C83DC}">
      <dsp:nvSpPr>
        <dsp:cNvPr id="0" name=""/>
        <dsp:cNvSpPr/>
      </dsp:nvSpPr>
      <dsp:spPr>
        <a:xfrm>
          <a:off x="7021962" y="3246263"/>
          <a:ext cx="212667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FB6F5-8851-BB48-B317-75B21AEDD850}">
      <dsp:nvSpPr>
        <dsp:cNvPr id="0" name=""/>
        <dsp:cNvSpPr/>
      </dsp:nvSpPr>
      <dsp:spPr>
        <a:xfrm>
          <a:off x="9361307" y="268987"/>
          <a:ext cx="2126677" cy="297734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04" tIns="330200" rIns="165804" bIns="330200" numCol="1" spcCol="1270" anchor="t" anchorCtr="0">
          <a:noAutofit/>
        </a:bodyPr>
        <a:lstStyle/>
        <a:p>
          <a:pPr marL="0" lvl="0" indent="0" algn="l" defTabSz="889000">
            <a:lnSpc>
              <a:spcPct val="90000"/>
            </a:lnSpc>
            <a:spcBef>
              <a:spcPct val="0"/>
            </a:spcBef>
            <a:spcAft>
              <a:spcPct val="35000"/>
            </a:spcAft>
            <a:buFont typeface="Symbol" pitchFamily="2" charset="2"/>
            <a:buNone/>
          </a:pPr>
          <a:r>
            <a:rPr lang="en-US" sz="2000" b="0" kern="1200" dirty="0">
              <a:latin typeface="Century Gothic" panose="020B0502020202020204" pitchFamily="34" charset="0"/>
            </a:rPr>
            <a:t>Animation is built in for you</a:t>
          </a:r>
        </a:p>
      </dsp:txBody>
      <dsp:txXfrm>
        <a:off x="9361307" y="1400379"/>
        <a:ext cx="2126677" cy="1786408"/>
      </dsp:txXfrm>
    </dsp:sp>
    <dsp:sp modelId="{B2BDDD84-473E-5B4F-B574-F3FD6C786B97}">
      <dsp:nvSpPr>
        <dsp:cNvPr id="0" name=""/>
        <dsp:cNvSpPr/>
      </dsp:nvSpPr>
      <dsp:spPr>
        <a:xfrm>
          <a:off x="9978044" y="566722"/>
          <a:ext cx="893204" cy="893204"/>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38" tIns="12700" rIns="69638" bIns="12700" numCol="1" spcCol="1270" anchor="ctr" anchorCtr="0">
          <a:noAutofit/>
        </a:bodyPr>
        <a:lstStyle/>
        <a:p>
          <a:pPr marL="0" lvl="0" indent="0" algn="ctr" defTabSz="1911350">
            <a:lnSpc>
              <a:spcPct val="90000"/>
            </a:lnSpc>
            <a:spcBef>
              <a:spcPct val="0"/>
            </a:spcBef>
            <a:spcAft>
              <a:spcPct val="35000"/>
            </a:spcAft>
            <a:buNone/>
          </a:pPr>
          <a:r>
            <a:rPr lang="en-US" sz="4300" kern="1200"/>
            <a:t>5</a:t>
          </a:r>
        </a:p>
      </dsp:txBody>
      <dsp:txXfrm>
        <a:off x="10108851" y="697529"/>
        <a:ext cx="631590" cy="631590"/>
      </dsp:txXfrm>
    </dsp:sp>
    <dsp:sp modelId="{9B246177-A47C-6848-A66D-7B2181EF4D1D}">
      <dsp:nvSpPr>
        <dsp:cNvPr id="0" name=""/>
        <dsp:cNvSpPr/>
      </dsp:nvSpPr>
      <dsp:spPr>
        <a:xfrm>
          <a:off x="9361307" y="3246263"/>
          <a:ext cx="212667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2918A-01D4-0347-A213-778CD39A0166}">
      <dsp:nvSpPr>
        <dsp:cNvPr id="0" name=""/>
        <dsp:cNvSpPr/>
      </dsp:nvSpPr>
      <dsp:spPr>
        <a:xfrm>
          <a:off x="0"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latin typeface="Century Gothic" panose="020B0502020202020204" pitchFamily="34" charset="0"/>
          </a:endParaRPr>
        </a:p>
      </dsp:txBody>
      <dsp:txXfrm>
        <a:off x="0" y="594165"/>
        <a:ext cx="2357437" cy="1414462"/>
      </dsp:txXfrm>
    </dsp:sp>
    <dsp:sp modelId="{FB64CC58-AAE5-4A41-9C48-0117CFB93A7F}">
      <dsp:nvSpPr>
        <dsp:cNvPr id="0" name=""/>
        <dsp:cNvSpPr/>
      </dsp:nvSpPr>
      <dsp:spPr>
        <a:xfrm>
          <a:off x="2593181"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latin typeface="Century Gothic" panose="020B0502020202020204" pitchFamily="34" charset="0"/>
          </a:endParaRPr>
        </a:p>
      </dsp:txBody>
      <dsp:txXfrm>
        <a:off x="2593181" y="594165"/>
        <a:ext cx="2357437" cy="1414462"/>
      </dsp:txXfrm>
    </dsp:sp>
    <dsp:sp modelId="{DD21D8A6-599E-BE46-B718-6167DC1500D5}">
      <dsp:nvSpPr>
        <dsp:cNvPr id="0" name=""/>
        <dsp:cNvSpPr/>
      </dsp:nvSpPr>
      <dsp:spPr>
        <a:xfrm>
          <a:off x="5186362"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latin typeface="Century Gothic" panose="020B0502020202020204" pitchFamily="34" charset="0"/>
          </a:endParaRPr>
        </a:p>
      </dsp:txBody>
      <dsp:txXfrm>
        <a:off x="5186362" y="594165"/>
        <a:ext cx="2357437" cy="1414462"/>
      </dsp:txXfrm>
    </dsp:sp>
    <dsp:sp modelId="{FD6E948F-6121-514D-9132-835863AA639F}">
      <dsp:nvSpPr>
        <dsp:cNvPr id="0" name=""/>
        <dsp:cNvSpPr/>
      </dsp:nvSpPr>
      <dsp:spPr>
        <a:xfrm>
          <a:off x="0"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latin typeface="Century Gothic" panose="020B0502020202020204" pitchFamily="34" charset="0"/>
          </a:endParaRPr>
        </a:p>
      </dsp:txBody>
      <dsp:txXfrm>
        <a:off x="0" y="2244372"/>
        <a:ext cx="2357437" cy="1414462"/>
      </dsp:txXfrm>
    </dsp:sp>
    <dsp:sp modelId="{FCD7E16F-E6A4-8741-80E5-0868B535602D}">
      <dsp:nvSpPr>
        <dsp:cNvPr id="0" name=""/>
        <dsp:cNvSpPr/>
      </dsp:nvSpPr>
      <dsp:spPr>
        <a:xfrm>
          <a:off x="2593181"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latin typeface="Century Gothic" panose="020B0502020202020204" pitchFamily="34" charset="0"/>
          </a:endParaRPr>
        </a:p>
      </dsp:txBody>
      <dsp:txXfrm>
        <a:off x="2593181" y="2244372"/>
        <a:ext cx="2357437" cy="1414462"/>
      </dsp:txXfrm>
    </dsp:sp>
    <dsp:sp modelId="{6BD12C05-7313-FE41-ABF6-D4976AABD32D}">
      <dsp:nvSpPr>
        <dsp:cNvPr id="0" name=""/>
        <dsp:cNvSpPr/>
      </dsp:nvSpPr>
      <dsp:spPr>
        <a:xfrm>
          <a:off x="5186362"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latin typeface="Century Gothic" panose="020B0502020202020204" pitchFamily="34" charset="0"/>
          </a:endParaRPr>
        </a:p>
      </dsp:txBody>
      <dsp:txXfrm>
        <a:off x="5186362" y="2244372"/>
        <a:ext cx="2357437" cy="1414462"/>
      </dsp:txXfrm>
    </dsp:sp>
    <dsp:sp modelId="{7725DDDC-F48C-3846-B8F8-43B97817DB53}">
      <dsp:nvSpPr>
        <dsp:cNvPr id="0" name=""/>
        <dsp:cNvSpPr/>
      </dsp:nvSpPr>
      <dsp:spPr>
        <a:xfrm>
          <a:off x="0"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latin typeface="Century Gothic" panose="020B0502020202020204" pitchFamily="34" charset="0"/>
          </a:endParaRPr>
        </a:p>
      </dsp:txBody>
      <dsp:txXfrm>
        <a:off x="0" y="3894578"/>
        <a:ext cx="2357437" cy="1414462"/>
      </dsp:txXfrm>
    </dsp:sp>
    <dsp:sp modelId="{7775EDD2-F73A-E24D-A2D2-5FABDC0A6C58}">
      <dsp:nvSpPr>
        <dsp:cNvPr id="0" name=""/>
        <dsp:cNvSpPr/>
      </dsp:nvSpPr>
      <dsp:spPr>
        <a:xfrm>
          <a:off x="2593181"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latin typeface="Century Gothic" panose="020B0502020202020204" pitchFamily="34" charset="0"/>
          </a:endParaRPr>
        </a:p>
      </dsp:txBody>
      <dsp:txXfrm>
        <a:off x="2593181" y="3894578"/>
        <a:ext cx="2357437" cy="1414462"/>
      </dsp:txXfrm>
    </dsp:sp>
    <dsp:sp modelId="{BEBFB2C5-748D-DD43-B3E4-8D57A1736865}">
      <dsp:nvSpPr>
        <dsp:cNvPr id="0" name=""/>
        <dsp:cNvSpPr/>
      </dsp:nvSpPr>
      <dsp:spPr>
        <a:xfrm>
          <a:off x="5186362"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latin typeface="Century Gothic" panose="020B0502020202020204" pitchFamily="34" charset="0"/>
          </a:endParaRPr>
        </a:p>
      </dsp:txBody>
      <dsp:txXfrm>
        <a:off x="5186362" y="3894578"/>
        <a:ext cx="2357437" cy="1414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2918A-01D4-0347-A213-778CD39A0166}">
      <dsp:nvSpPr>
        <dsp:cNvPr id="0" name=""/>
        <dsp:cNvSpPr/>
      </dsp:nvSpPr>
      <dsp:spPr>
        <a:xfrm>
          <a:off x="0"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More slides, less on them</a:t>
          </a:r>
        </a:p>
      </dsp:txBody>
      <dsp:txXfrm>
        <a:off x="0" y="594165"/>
        <a:ext cx="2357437" cy="1414462"/>
      </dsp:txXfrm>
    </dsp:sp>
    <dsp:sp modelId="{FB64CC58-AAE5-4A41-9C48-0117CFB93A7F}">
      <dsp:nvSpPr>
        <dsp:cNvPr id="0" name=""/>
        <dsp:cNvSpPr/>
      </dsp:nvSpPr>
      <dsp:spPr>
        <a:xfrm>
          <a:off x="2593181"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One idea per slide</a:t>
          </a:r>
        </a:p>
      </dsp:txBody>
      <dsp:txXfrm>
        <a:off x="2593181" y="594165"/>
        <a:ext cx="2357437" cy="1414462"/>
      </dsp:txXfrm>
    </dsp:sp>
    <dsp:sp modelId="{DD21D8A6-599E-BE46-B718-6167DC1500D5}">
      <dsp:nvSpPr>
        <dsp:cNvPr id="0" name=""/>
        <dsp:cNvSpPr/>
      </dsp:nvSpPr>
      <dsp:spPr>
        <a:xfrm>
          <a:off x="5186362"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Use left alignment</a:t>
          </a:r>
        </a:p>
      </dsp:txBody>
      <dsp:txXfrm>
        <a:off x="5186362" y="594165"/>
        <a:ext cx="2357437" cy="1414462"/>
      </dsp:txXfrm>
    </dsp:sp>
    <dsp:sp modelId="{FD6E948F-6121-514D-9132-835863AA639F}">
      <dsp:nvSpPr>
        <dsp:cNvPr id="0" name=""/>
        <dsp:cNvSpPr/>
      </dsp:nvSpPr>
      <dsp:spPr>
        <a:xfrm>
          <a:off x="0"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Leave negative space</a:t>
          </a:r>
        </a:p>
      </dsp:txBody>
      <dsp:txXfrm>
        <a:off x="0" y="2244372"/>
        <a:ext cx="2357437" cy="1414462"/>
      </dsp:txXfrm>
    </dsp:sp>
    <dsp:sp modelId="{FCD7E16F-E6A4-8741-80E5-0868B535602D}">
      <dsp:nvSpPr>
        <dsp:cNvPr id="0" name=""/>
        <dsp:cNvSpPr/>
      </dsp:nvSpPr>
      <dsp:spPr>
        <a:xfrm>
          <a:off x="2593181"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We listen before we look</a:t>
          </a:r>
        </a:p>
      </dsp:txBody>
      <dsp:txXfrm>
        <a:off x="2593181" y="2244372"/>
        <a:ext cx="2357437" cy="1414462"/>
      </dsp:txXfrm>
    </dsp:sp>
    <dsp:sp modelId="{6BD12C05-7313-FE41-ABF6-D4976AABD32D}">
      <dsp:nvSpPr>
        <dsp:cNvPr id="0" name=""/>
        <dsp:cNvSpPr/>
      </dsp:nvSpPr>
      <dsp:spPr>
        <a:xfrm>
          <a:off x="5186362"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Our eye goes to the big, bold, bright things</a:t>
          </a:r>
        </a:p>
      </dsp:txBody>
      <dsp:txXfrm>
        <a:off x="5186362" y="2244372"/>
        <a:ext cx="2357437" cy="1414462"/>
      </dsp:txXfrm>
    </dsp:sp>
    <dsp:sp modelId="{7725DDDC-F48C-3846-B8F8-43B97817DB53}">
      <dsp:nvSpPr>
        <dsp:cNvPr id="0" name=""/>
        <dsp:cNvSpPr/>
      </dsp:nvSpPr>
      <dsp:spPr>
        <a:xfrm>
          <a:off x="0"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Use arrows to get attention</a:t>
          </a:r>
        </a:p>
      </dsp:txBody>
      <dsp:txXfrm>
        <a:off x="0" y="3894578"/>
        <a:ext cx="2357437" cy="1414462"/>
      </dsp:txXfrm>
    </dsp:sp>
    <dsp:sp modelId="{7775EDD2-F73A-E24D-A2D2-5FABDC0A6C58}">
      <dsp:nvSpPr>
        <dsp:cNvPr id="0" name=""/>
        <dsp:cNvSpPr/>
      </dsp:nvSpPr>
      <dsp:spPr>
        <a:xfrm>
          <a:off x="2593181"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Every slide needs a photo</a:t>
          </a:r>
        </a:p>
      </dsp:txBody>
      <dsp:txXfrm>
        <a:off x="2593181" y="3894578"/>
        <a:ext cx="2357437" cy="1414462"/>
      </dsp:txXfrm>
    </dsp:sp>
    <dsp:sp modelId="{BEBFB2C5-748D-DD43-B3E4-8D57A1736865}">
      <dsp:nvSpPr>
        <dsp:cNvPr id="0" name=""/>
        <dsp:cNvSpPr/>
      </dsp:nvSpPr>
      <dsp:spPr>
        <a:xfrm>
          <a:off x="5186362"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Use center alignment when only a few words</a:t>
          </a:r>
        </a:p>
      </dsp:txBody>
      <dsp:txXfrm>
        <a:off x="5186362" y="3894578"/>
        <a:ext cx="2357437" cy="14144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2918A-01D4-0347-A213-778CD39A0166}">
      <dsp:nvSpPr>
        <dsp:cNvPr id="0" name=""/>
        <dsp:cNvSpPr/>
      </dsp:nvSpPr>
      <dsp:spPr>
        <a:xfrm>
          <a:off x="0"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entury Gothic" panose="020B0502020202020204" pitchFamily="34" charset="0"/>
          </a:endParaRPr>
        </a:p>
      </dsp:txBody>
      <dsp:txXfrm>
        <a:off x="0" y="594165"/>
        <a:ext cx="2357437" cy="1414462"/>
      </dsp:txXfrm>
    </dsp:sp>
    <dsp:sp modelId="{FB64CC58-AAE5-4A41-9C48-0117CFB93A7F}">
      <dsp:nvSpPr>
        <dsp:cNvPr id="0" name=""/>
        <dsp:cNvSpPr/>
      </dsp:nvSpPr>
      <dsp:spPr>
        <a:xfrm>
          <a:off x="2593181"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entury Gothic" panose="020B0502020202020204" pitchFamily="34" charset="0"/>
          </a:endParaRPr>
        </a:p>
      </dsp:txBody>
      <dsp:txXfrm>
        <a:off x="2593181" y="594165"/>
        <a:ext cx="2357437" cy="1414462"/>
      </dsp:txXfrm>
    </dsp:sp>
    <dsp:sp modelId="{DD21D8A6-599E-BE46-B718-6167DC1500D5}">
      <dsp:nvSpPr>
        <dsp:cNvPr id="0" name=""/>
        <dsp:cNvSpPr/>
      </dsp:nvSpPr>
      <dsp:spPr>
        <a:xfrm>
          <a:off x="5186362" y="594165"/>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entury Gothic" panose="020B0502020202020204" pitchFamily="34" charset="0"/>
          </a:endParaRPr>
        </a:p>
      </dsp:txBody>
      <dsp:txXfrm>
        <a:off x="5186362" y="594165"/>
        <a:ext cx="2357437" cy="1414462"/>
      </dsp:txXfrm>
    </dsp:sp>
    <dsp:sp modelId="{FD6E948F-6121-514D-9132-835863AA639F}">
      <dsp:nvSpPr>
        <dsp:cNvPr id="0" name=""/>
        <dsp:cNvSpPr/>
      </dsp:nvSpPr>
      <dsp:spPr>
        <a:xfrm>
          <a:off x="0"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entury Gothic" panose="020B0502020202020204" pitchFamily="34" charset="0"/>
          </a:endParaRPr>
        </a:p>
      </dsp:txBody>
      <dsp:txXfrm>
        <a:off x="0" y="2244372"/>
        <a:ext cx="2357437" cy="1414462"/>
      </dsp:txXfrm>
    </dsp:sp>
    <dsp:sp modelId="{6BD12C05-7313-FE41-ABF6-D4976AABD32D}">
      <dsp:nvSpPr>
        <dsp:cNvPr id="0" name=""/>
        <dsp:cNvSpPr/>
      </dsp:nvSpPr>
      <dsp:spPr>
        <a:xfrm>
          <a:off x="2593181"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entury Gothic" panose="020B0502020202020204" pitchFamily="34" charset="0"/>
          </a:endParaRPr>
        </a:p>
      </dsp:txBody>
      <dsp:txXfrm>
        <a:off x="2593181" y="2244372"/>
        <a:ext cx="2357437" cy="1414462"/>
      </dsp:txXfrm>
    </dsp:sp>
    <dsp:sp modelId="{7725DDDC-F48C-3846-B8F8-43B97817DB53}">
      <dsp:nvSpPr>
        <dsp:cNvPr id="0" name=""/>
        <dsp:cNvSpPr/>
      </dsp:nvSpPr>
      <dsp:spPr>
        <a:xfrm>
          <a:off x="5186362" y="2244372"/>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entury Gothic" panose="020B0502020202020204" pitchFamily="34" charset="0"/>
          </a:endParaRPr>
        </a:p>
      </dsp:txBody>
      <dsp:txXfrm>
        <a:off x="5186362" y="2244372"/>
        <a:ext cx="2357437" cy="1414462"/>
      </dsp:txXfrm>
    </dsp:sp>
    <dsp:sp modelId="{FA5F39A0-46FE-BA40-A4B0-7ED32F61FBF6}">
      <dsp:nvSpPr>
        <dsp:cNvPr id="0" name=""/>
        <dsp:cNvSpPr/>
      </dsp:nvSpPr>
      <dsp:spPr>
        <a:xfrm>
          <a:off x="0"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entury Gothic" panose="020B0502020202020204" pitchFamily="34" charset="0"/>
          </a:endParaRPr>
        </a:p>
      </dsp:txBody>
      <dsp:txXfrm>
        <a:off x="0" y="3894578"/>
        <a:ext cx="2357437" cy="1414462"/>
      </dsp:txXfrm>
    </dsp:sp>
    <dsp:sp modelId="{9614F0C4-8CC3-FC44-A4F2-1B77E40E8327}">
      <dsp:nvSpPr>
        <dsp:cNvPr id="0" name=""/>
        <dsp:cNvSpPr/>
      </dsp:nvSpPr>
      <dsp:spPr>
        <a:xfrm>
          <a:off x="2593181"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entury Gothic" panose="020B0502020202020204" pitchFamily="34" charset="0"/>
          </a:endParaRPr>
        </a:p>
      </dsp:txBody>
      <dsp:txXfrm>
        <a:off x="2593181" y="3894578"/>
        <a:ext cx="2357437" cy="1414462"/>
      </dsp:txXfrm>
    </dsp:sp>
    <dsp:sp modelId="{BEBFB2C5-748D-DD43-B3E4-8D57A1736865}">
      <dsp:nvSpPr>
        <dsp:cNvPr id="0" name=""/>
        <dsp:cNvSpPr/>
      </dsp:nvSpPr>
      <dsp:spPr>
        <a:xfrm>
          <a:off x="5186362" y="3894578"/>
          <a:ext cx="2357437" cy="1414462"/>
        </a:xfrm>
        <a:prstGeom prst="rect">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entury Gothic" panose="020B0502020202020204" pitchFamily="34" charset="0"/>
          </a:endParaRPr>
        </a:p>
      </dsp:txBody>
      <dsp:txXfrm>
        <a:off x="5186362" y="3894578"/>
        <a:ext cx="2357437" cy="14144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6F61B-0142-5D46-AABD-3252F77CDD4C}">
      <dsp:nvSpPr>
        <dsp:cNvPr id="0" name=""/>
        <dsp:cNvSpPr/>
      </dsp:nvSpPr>
      <dsp:spPr>
        <a:xfrm>
          <a:off x="-6037107" y="-923747"/>
          <a:ext cx="7186725" cy="7186725"/>
        </a:xfrm>
        <a:prstGeom prst="blockArc">
          <a:avLst>
            <a:gd name="adj1" fmla="val 18900000"/>
            <a:gd name="adj2" fmla="val 2700000"/>
            <a:gd name="adj3" fmla="val 301"/>
          </a:avLst>
        </a:prstGeom>
        <a:noFill/>
        <a:ln w="2222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1C07A-6C57-7748-9BD0-DAD1F54BFDCD}">
      <dsp:nvSpPr>
        <dsp:cNvPr id="0" name=""/>
        <dsp:cNvSpPr/>
      </dsp:nvSpPr>
      <dsp:spPr>
        <a:xfrm>
          <a:off x="502377" y="333595"/>
          <a:ext cx="10452245" cy="6676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9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Open the Participants Box</a:t>
          </a:r>
        </a:p>
      </dsp:txBody>
      <dsp:txXfrm>
        <a:off x="502377" y="333595"/>
        <a:ext cx="10452245" cy="667617"/>
      </dsp:txXfrm>
    </dsp:sp>
    <dsp:sp modelId="{2C7900C2-EEC5-E745-B2D4-8AB98129CBB3}">
      <dsp:nvSpPr>
        <dsp:cNvPr id="0" name=""/>
        <dsp:cNvSpPr/>
      </dsp:nvSpPr>
      <dsp:spPr>
        <a:xfrm>
          <a:off x="85116" y="250142"/>
          <a:ext cx="834521" cy="834521"/>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E0CCDC-CD89-724E-9230-912043ED8C03}">
      <dsp:nvSpPr>
        <dsp:cNvPr id="0" name=""/>
        <dsp:cNvSpPr/>
      </dsp:nvSpPr>
      <dsp:spPr>
        <a:xfrm>
          <a:off x="980772" y="1334700"/>
          <a:ext cx="9973850" cy="6676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9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Raise your hand (and then lower it!)</a:t>
          </a:r>
        </a:p>
      </dsp:txBody>
      <dsp:txXfrm>
        <a:off x="980772" y="1334700"/>
        <a:ext cx="9973850" cy="667617"/>
      </dsp:txXfrm>
    </dsp:sp>
    <dsp:sp modelId="{994D0A01-877C-8043-87AE-D0EEFA08CE2C}">
      <dsp:nvSpPr>
        <dsp:cNvPr id="0" name=""/>
        <dsp:cNvSpPr/>
      </dsp:nvSpPr>
      <dsp:spPr>
        <a:xfrm>
          <a:off x="563511" y="1251248"/>
          <a:ext cx="834521" cy="834521"/>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C51C3-F175-E64E-B907-9F66C66533CF}">
      <dsp:nvSpPr>
        <dsp:cNvPr id="0" name=""/>
        <dsp:cNvSpPr/>
      </dsp:nvSpPr>
      <dsp:spPr>
        <a:xfrm>
          <a:off x="1127601" y="2335806"/>
          <a:ext cx="9827021" cy="6676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9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In the chat box type,  “I’ve learned_______ this week.” (insert what you’ve learned)</a:t>
          </a:r>
        </a:p>
      </dsp:txBody>
      <dsp:txXfrm>
        <a:off x="1127601" y="2335806"/>
        <a:ext cx="9827021" cy="667617"/>
      </dsp:txXfrm>
    </dsp:sp>
    <dsp:sp modelId="{DEE55252-1AAD-5440-90AF-D32639D6E01C}">
      <dsp:nvSpPr>
        <dsp:cNvPr id="0" name=""/>
        <dsp:cNvSpPr/>
      </dsp:nvSpPr>
      <dsp:spPr>
        <a:xfrm>
          <a:off x="710340" y="2252354"/>
          <a:ext cx="834521" cy="834521"/>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9631A-DCE2-5540-880E-AB70B91AA3F8}">
      <dsp:nvSpPr>
        <dsp:cNvPr id="0" name=""/>
        <dsp:cNvSpPr/>
      </dsp:nvSpPr>
      <dsp:spPr>
        <a:xfrm>
          <a:off x="980772" y="3336911"/>
          <a:ext cx="9973850" cy="6676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9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Send a private chat to Katrina with an obstacle you may have today</a:t>
          </a:r>
        </a:p>
      </dsp:txBody>
      <dsp:txXfrm>
        <a:off x="980772" y="3336911"/>
        <a:ext cx="9973850" cy="667617"/>
      </dsp:txXfrm>
    </dsp:sp>
    <dsp:sp modelId="{C9664C22-F754-B74B-8A9D-C59BF48F250C}">
      <dsp:nvSpPr>
        <dsp:cNvPr id="0" name=""/>
        <dsp:cNvSpPr/>
      </dsp:nvSpPr>
      <dsp:spPr>
        <a:xfrm>
          <a:off x="563511" y="3253459"/>
          <a:ext cx="834521" cy="834521"/>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5C1B0-1D88-C04A-9458-B02AA301B114}">
      <dsp:nvSpPr>
        <dsp:cNvPr id="0" name=""/>
        <dsp:cNvSpPr/>
      </dsp:nvSpPr>
      <dsp:spPr>
        <a:xfrm>
          <a:off x="502377" y="4338017"/>
          <a:ext cx="10452245" cy="6676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9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Share a reaction when you are done</a:t>
          </a:r>
        </a:p>
      </dsp:txBody>
      <dsp:txXfrm>
        <a:off x="502377" y="4338017"/>
        <a:ext cx="10452245" cy="667617"/>
      </dsp:txXfrm>
    </dsp:sp>
    <dsp:sp modelId="{C0308025-98C4-A244-8142-BC6521198AB3}">
      <dsp:nvSpPr>
        <dsp:cNvPr id="0" name=""/>
        <dsp:cNvSpPr/>
      </dsp:nvSpPr>
      <dsp:spPr>
        <a:xfrm>
          <a:off x="85116" y="4254565"/>
          <a:ext cx="834521" cy="834521"/>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6F61B-0142-5D46-AABD-3252F77CDD4C}">
      <dsp:nvSpPr>
        <dsp:cNvPr id="0" name=""/>
        <dsp:cNvSpPr/>
      </dsp:nvSpPr>
      <dsp:spPr>
        <a:xfrm>
          <a:off x="-6037107" y="-923747"/>
          <a:ext cx="7186725" cy="7186725"/>
        </a:xfrm>
        <a:prstGeom prst="blockArc">
          <a:avLst>
            <a:gd name="adj1" fmla="val 18900000"/>
            <a:gd name="adj2" fmla="val 2700000"/>
            <a:gd name="adj3" fmla="val 301"/>
          </a:avLst>
        </a:prstGeom>
        <a:noFill/>
        <a:ln w="2222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1C07A-6C57-7748-9BD0-DAD1F54BFDCD}">
      <dsp:nvSpPr>
        <dsp:cNvPr id="0" name=""/>
        <dsp:cNvSpPr/>
      </dsp:nvSpPr>
      <dsp:spPr>
        <a:xfrm>
          <a:off x="502377" y="333595"/>
          <a:ext cx="10452245" cy="6676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921" tIns="50800" rIns="50800" bIns="50800" numCol="1" spcCol="1270" anchor="ctr" anchorCtr="0">
          <a:noAutofit/>
        </a:bodyPr>
        <a:lstStyle/>
        <a:p>
          <a:pPr marL="0" lvl="0" indent="0" algn="l" defTabSz="889000">
            <a:lnSpc>
              <a:spcPct val="90000"/>
            </a:lnSpc>
            <a:spcBef>
              <a:spcPct val="0"/>
            </a:spcBef>
            <a:spcAft>
              <a:spcPct val="35000"/>
            </a:spcAft>
            <a:buNone/>
          </a:pPr>
          <a:endParaRPr lang="en-US" sz="2000" kern="1200" dirty="0"/>
        </a:p>
      </dsp:txBody>
      <dsp:txXfrm>
        <a:off x="502377" y="333595"/>
        <a:ext cx="10452245" cy="667617"/>
      </dsp:txXfrm>
    </dsp:sp>
    <dsp:sp modelId="{2C7900C2-EEC5-E745-B2D4-8AB98129CBB3}">
      <dsp:nvSpPr>
        <dsp:cNvPr id="0" name=""/>
        <dsp:cNvSpPr/>
      </dsp:nvSpPr>
      <dsp:spPr>
        <a:xfrm>
          <a:off x="85116" y="250142"/>
          <a:ext cx="834521" cy="834521"/>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E0CCDC-CD89-724E-9230-912043ED8C03}">
      <dsp:nvSpPr>
        <dsp:cNvPr id="0" name=""/>
        <dsp:cNvSpPr/>
      </dsp:nvSpPr>
      <dsp:spPr>
        <a:xfrm>
          <a:off x="980772" y="1334700"/>
          <a:ext cx="9973850" cy="6676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921" tIns="50800" rIns="50800" bIns="50800" numCol="1" spcCol="1270" anchor="ctr" anchorCtr="0">
          <a:noAutofit/>
        </a:bodyPr>
        <a:lstStyle/>
        <a:p>
          <a:pPr marL="0" lvl="0" indent="0" algn="l" defTabSz="889000">
            <a:lnSpc>
              <a:spcPct val="90000"/>
            </a:lnSpc>
            <a:spcBef>
              <a:spcPct val="0"/>
            </a:spcBef>
            <a:spcAft>
              <a:spcPct val="35000"/>
            </a:spcAft>
            <a:buNone/>
          </a:pPr>
          <a:endParaRPr lang="en-US" sz="2000" kern="1200" dirty="0"/>
        </a:p>
      </dsp:txBody>
      <dsp:txXfrm>
        <a:off x="980772" y="1334700"/>
        <a:ext cx="9973850" cy="667617"/>
      </dsp:txXfrm>
    </dsp:sp>
    <dsp:sp modelId="{994D0A01-877C-8043-87AE-D0EEFA08CE2C}">
      <dsp:nvSpPr>
        <dsp:cNvPr id="0" name=""/>
        <dsp:cNvSpPr/>
      </dsp:nvSpPr>
      <dsp:spPr>
        <a:xfrm>
          <a:off x="563511" y="1251248"/>
          <a:ext cx="834521" cy="834521"/>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C51C3-F175-E64E-B907-9F66C66533CF}">
      <dsp:nvSpPr>
        <dsp:cNvPr id="0" name=""/>
        <dsp:cNvSpPr/>
      </dsp:nvSpPr>
      <dsp:spPr>
        <a:xfrm>
          <a:off x="1127601" y="2335806"/>
          <a:ext cx="9827021" cy="6676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921" tIns="50800" rIns="50800" bIns="50800" numCol="1" spcCol="1270" anchor="ctr" anchorCtr="0">
          <a:noAutofit/>
        </a:bodyPr>
        <a:lstStyle/>
        <a:p>
          <a:pPr marL="0" lvl="0" indent="0" algn="l" defTabSz="889000">
            <a:lnSpc>
              <a:spcPct val="90000"/>
            </a:lnSpc>
            <a:spcBef>
              <a:spcPct val="0"/>
            </a:spcBef>
            <a:spcAft>
              <a:spcPct val="35000"/>
            </a:spcAft>
            <a:buNone/>
          </a:pPr>
          <a:endParaRPr lang="en-US" sz="2000" kern="1200" dirty="0"/>
        </a:p>
      </dsp:txBody>
      <dsp:txXfrm>
        <a:off x="1127601" y="2335806"/>
        <a:ext cx="9827021" cy="667617"/>
      </dsp:txXfrm>
    </dsp:sp>
    <dsp:sp modelId="{DEE55252-1AAD-5440-90AF-D32639D6E01C}">
      <dsp:nvSpPr>
        <dsp:cNvPr id="0" name=""/>
        <dsp:cNvSpPr/>
      </dsp:nvSpPr>
      <dsp:spPr>
        <a:xfrm>
          <a:off x="710340" y="2252354"/>
          <a:ext cx="834521" cy="834521"/>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9631A-DCE2-5540-880E-AB70B91AA3F8}">
      <dsp:nvSpPr>
        <dsp:cNvPr id="0" name=""/>
        <dsp:cNvSpPr/>
      </dsp:nvSpPr>
      <dsp:spPr>
        <a:xfrm>
          <a:off x="980772" y="3336911"/>
          <a:ext cx="9973850" cy="6676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921" tIns="50800" rIns="50800" bIns="50800" numCol="1" spcCol="1270" anchor="ctr" anchorCtr="0">
          <a:noAutofit/>
        </a:bodyPr>
        <a:lstStyle/>
        <a:p>
          <a:pPr marL="0" lvl="0" indent="0" algn="l" defTabSz="889000">
            <a:lnSpc>
              <a:spcPct val="90000"/>
            </a:lnSpc>
            <a:spcBef>
              <a:spcPct val="0"/>
            </a:spcBef>
            <a:spcAft>
              <a:spcPct val="35000"/>
            </a:spcAft>
            <a:buNone/>
          </a:pPr>
          <a:endParaRPr lang="en-US" sz="2000" kern="1200" dirty="0"/>
        </a:p>
      </dsp:txBody>
      <dsp:txXfrm>
        <a:off x="980772" y="3336911"/>
        <a:ext cx="9973850" cy="667617"/>
      </dsp:txXfrm>
    </dsp:sp>
    <dsp:sp modelId="{C9664C22-F754-B74B-8A9D-C59BF48F250C}">
      <dsp:nvSpPr>
        <dsp:cNvPr id="0" name=""/>
        <dsp:cNvSpPr/>
      </dsp:nvSpPr>
      <dsp:spPr>
        <a:xfrm>
          <a:off x="563511" y="3253459"/>
          <a:ext cx="834521" cy="834521"/>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5C1B0-1D88-C04A-9458-B02AA301B114}">
      <dsp:nvSpPr>
        <dsp:cNvPr id="0" name=""/>
        <dsp:cNvSpPr/>
      </dsp:nvSpPr>
      <dsp:spPr>
        <a:xfrm>
          <a:off x="502377" y="4338017"/>
          <a:ext cx="10452245" cy="6676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921" tIns="50800" rIns="50800" bIns="50800" numCol="1" spcCol="1270" anchor="ctr" anchorCtr="0">
          <a:noAutofit/>
        </a:bodyPr>
        <a:lstStyle/>
        <a:p>
          <a:pPr marL="0" lvl="0" indent="0" algn="l" defTabSz="889000">
            <a:lnSpc>
              <a:spcPct val="90000"/>
            </a:lnSpc>
            <a:spcBef>
              <a:spcPct val="0"/>
            </a:spcBef>
            <a:spcAft>
              <a:spcPct val="35000"/>
            </a:spcAft>
            <a:buNone/>
          </a:pPr>
          <a:endParaRPr lang="en-US" sz="2000" kern="1200" dirty="0"/>
        </a:p>
      </dsp:txBody>
      <dsp:txXfrm>
        <a:off x="502377" y="4338017"/>
        <a:ext cx="10452245" cy="667617"/>
      </dsp:txXfrm>
    </dsp:sp>
    <dsp:sp modelId="{C0308025-98C4-A244-8142-BC6521198AB3}">
      <dsp:nvSpPr>
        <dsp:cNvPr id="0" name=""/>
        <dsp:cNvSpPr/>
      </dsp:nvSpPr>
      <dsp:spPr>
        <a:xfrm>
          <a:off x="85116" y="4254565"/>
          <a:ext cx="834521" cy="834521"/>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86A78-3088-264B-B683-40524A1A5DFC}">
      <dsp:nvSpPr>
        <dsp:cNvPr id="0" name=""/>
        <dsp:cNvSpPr/>
      </dsp:nvSpPr>
      <dsp:spPr>
        <a:xfrm>
          <a:off x="5612" y="0"/>
          <a:ext cx="11484087" cy="53964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lang="en-US" sz="2400" b="1" kern="1200" dirty="0"/>
            <a:t>0                                                                                                                            10</a:t>
          </a:r>
        </a:p>
      </dsp:txBody>
      <dsp:txXfrm>
        <a:off x="5612" y="0"/>
        <a:ext cx="11349176" cy="5396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2/26/21</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2/26/21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5</a:t>
            </a:fld>
            <a:endParaRPr lang="en-US" noProof="0" dirty="0"/>
          </a:p>
        </p:txBody>
      </p:sp>
    </p:spTree>
    <p:extLst>
      <p:ext uri="{BB962C8B-B14F-4D97-AF65-F5344CB8AC3E}">
        <p14:creationId xmlns:p14="http://schemas.microsoft.com/office/powerpoint/2010/main" val="351068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29</a:t>
            </a:fld>
            <a:endParaRPr lang="en-US" dirty="0"/>
          </a:p>
        </p:txBody>
      </p:sp>
    </p:spTree>
    <p:extLst>
      <p:ext uri="{BB962C8B-B14F-4D97-AF65-F5344CB8AC3E}">
        <p14:creationId xmlns:p14="http://schemas.microsoft.com/office/powerpoint/2010/main" val="230555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31</a:t>
            </a:fld>
            <a:endParaRPr lang="en-US" dirty="0"/>
          </a:p>
        </p:txBody>
      </p:sp>
    </p:spTree>
    <p:extLst>
      <p:ext uri="{BB962C8B-B14F-4D97-AF65-F5344CB8AC3E}">
        <p14:creationId xmlns:p14="http://schemas.microsoft.com/office/powerpoint/2010/main" val="249863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32</a:t>
            </a:fld>
            <a:endParaRPr lang="en-US" dirty="0"/>
          </a:p>
        </p:txBody>
      </p:sp>
    </p:spTree>
    <p:extLst>
      <p:ext uri="{BB962C8B-B14F-4D97-AF65-F5344CB8AC3E}">
        <p14:creationId xmlns:p14="http://schemas.microsoft.com/office/powerpoint/2010/main" val="415339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your short statement</a:t>
            </a:r>
          </a:p>
          <a:p>
            <a:r>
              <a:rPr lang="en-US" dirty="0"/>
              <a:t>The animation is built in for Agree. </a:t>
            </a:r>
          </a:p>
          <a:p>
            <a:r>
              <a:rPr lang="en-US" dirty="0"/>
              <a:t>Use the disagree slide for Disagree.</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34</a:t>
            </a:fld>
            <a:endParaRPr lang="en-US" noProof="0" dirty="0"/>
          </a:p>
        </p:txBody>
      </p:sp>
    </p:spTree>
    <p:extLst>
      <p:ext uri="{BB962C8B-B14F-4D97-AF65-F5344CB8AC3E}">
        <p14:creationId xmlns:p14="http://schemas.microsoft.com/office/powerpoint/2010/main" val="5859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your short statement</a:t>
            </a:r>
          </a:p>
          <a:p>
            <a:r>
              <a:rPr lang="en-US" dirty="0"/>
              <a:t>The animation is built in for Agree. </a:t>
            </a:r>
          </a:p>
          <a:p>
            <a:r>
              <a:rPr lang="en-US" dirty="0"/>
              <a:t>Use the disagree slide for Disagree.</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35</a:t>
            </a:fld>
            <a:endParaRPr lang="en-US" noProof="0" dirty="0"/>
          </a:p>
        </p:txBody>
      </p:sp>
    </p:spTree>
    <p:extLst>
      <p:ext uri="{BB962C8B-B14F-4D97-AF65-F5344CB8AC3E}">
        <p14:creationId xmlns:p14="http://schemas.microsoft.com/office/powerpoint/2010/main" val="421815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want to provide options!</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36</a:t>
            </a:fld>
            <a:endParaRPr lang="en-US" noProof="0" dirty="0"/>
          </a:p>
        </p:txBody>
      </p:sp>
    </p:spTree>
    <p:extLst>
      <p:ext uri="{BB962C8B-B14F-4D97-AF65-F5344CB8AC3E}">
        <p14:creationId xmlns:p14="http://schemas.microsoft.com/office/powerpoint/2010/main" val="3051215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recall more? Add more boxes to the table. Less? Delete some. Keep in my The rule of 7 +/- 2</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38</a:t>
            </a:fld>
            <a:endParaRPr lang="en-US" noProof="0" dirty="0"/>
          </a:p>
        </p:txBody>
      </p:sp>
    </p:spTree>
    <p:extLst>
      <p:ext uri="{BB962C8B-B14F-4D97-AF65-F5344CB8AC3E}">
        <p14:creationId xmlns:p14="http://schemas.microsoft.com/office/powerpoint/2010/main" val="2450385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Customize the key question review grid</a:t>
            </a:r>
          </a:p>
          <a:p>
            <a:pPr marL="228600" indent="-228600">
              <a:buFont typeface="+mj-lt"/>
              <a:buAutoNum type="arabicPeriod"/>
            </a:pPr>
            <a:r>
              <a:rPr lang="en-US" dirty="0"/>
              <a:t>Write a  key question..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40</a:t>
            </a:fld>
            <a:endParaRPr lang="en-US" noProof="0" dirty="0"/>
          </a:p>
        </p:txBody>
      </p:sp>
    </p:spTree>
    <p:extLst>
      <p:ext uri="{BB962C8B-B14F-4D97-AF65-F5344CB8AC3E}">
        <p14:creationId xmlns:p14="http://schemas.microsoft.com/office/powerpoint/2010/main" val="83606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class names. Use for attendance, review, reflection, questions, and more.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41</a:t>
            </a:fld>
            <a:endParaRPr lang="en-US" noProof="0" dirty="0"/>
          </a:p>
        </p:txBody>
      </p:sp>
    </p:spTree>
    <p:extLst>
      <p:ext uri="{BB962C8B-B14F-4D97-AF65-F5344CB8AC3E}">
        <p14:creationId xmlns:p14="http://schemas.microsoft.com/office/powerpoint/2010/main" val="274024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Quiz – Multi-choice</a:t>
            </a:r>
          </a:p>
          <a:p>
            <a:r>
              <a:rPr lang="en-GB" dirty="0"/>
              <a:t>Familiar quizzes and game</a:t>
            </a:r>
            <a:r>
              <a:rPr lang="en-GB" baseline="0" dirty="0"/>
              <a:t> shows can often be a good platform to use to create your own quizzes within a presentation. On this slide, the question appears first, automatically. On the first ‘click’, the four possible answers appear, and on the second ‘click’, the correct answer is highlighted.</a:t>
            </a:r>
          </a:p>
          <a:p>
            <a:endParaRPr lang="en-GB" baseline="0" dirty="0"/>
          </a:p>
          <a:p>
            <a:r>
              <a:rPr lang="en-GB" baseline="0" dirty="0"/>
              <a:t>To edit this slide, simply click in any of the text boxes to add your own question and answers. The green box to highlight the correct answer can be moved by clicking on it and repositioning it using either the mouse or keyboard arrow keys. This means that the top left answer is not always the correct one.</a:t>
            </a:r>
            <a:endParaRPr lang="en-GB" dirty="0"/>
          </a:p>
        </p:txBody>
      </p:sp>
      <p:sp>
        <p:nvSpPr>
          <p:cNvPr id="4" name="Slide Number Placeholder 3"/>
          <p:cNvSpPr>
            <a:spLocks noGrp="1"/>
          </p:cNvSpPr>
          <p:nvPr>
            <p:ph type="sldNum" sz="quarter" idx="10"/>
          </p:nvPr>
        </p:nvSpPr>
        <p:spPr/>
        <p:txBody>
          <a:bodyPr/>
          <a:lstStyle/>
          <a:p>
            <a:fld id="{BDB60563-090C-4349-AC55-BC28CEBC0776}" type="slidenum">
              <a:rPr lang="en-GB" smtClean="0"/>
              <a:t>42</a:t>
            </a:fld>
            <a:endParaRPr lang="en-GB"/>
          </a:p>
        </p:txBody>
      </p:sp>
    </p:spTree>
    <p:extLst>
      <p:ext uri="{BB962C8B-B14F-4D97-AF65-F5344CB8AC3E}">
        <p14:creationId xmlns:p14="http://schemas.microsoft.com/office/powerpoint/2010/main" val="68166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6</a:t>
            </a:fld>
            <a:endParaRPr lang="en-US" noProof="0" dirty="0"/>
          </a:p>
        </p:txBody>
      </p:sp>
    </p:spTree>
    <p:extLst>
      <p:ext uri="{BB962C8B-B14F-4D97-AF65-F5344CB8AC3E}">
        <p14:creationId xmlns:p14="http://schemas.microsoft.com/office/powerpoint/2010/main" val="222861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Agenda</a:t>
            </a:r>
          </a:p>
          <a:p>
            <a:r>
              <a:rPr lang="en-GB" dirty="0"/>
              <a:t>This slide provides</a:t>
            </a:r>
            <a:r>
              <a:rPr lang="en-GB" baseline="0" dirty="0"/>
              <a:t> a simple agenda graphic for you to set the structure for your presentation.</a:t>
            </a:r>
          </a:p>
          <a:p>
            <a:endParaRPr lang="en-GB" baseline="0" dirty="0"/>
          </a:p>
          <a:p>
            <a:r>
              <a:rPr lang="en-GB" baseline="0" dirty="0"/>
              <a:t>To edit this slide, just click in any of the text boxes to add your own titles. </a:t>
            </a:r>
          </a:p>
        </p:txBody>
      </p:sp>
      <p:sp>
        <p:nvSpPr>
          <p:cNvPr id="4" name="Slide Number Placeholder 3"/>
          <p:cNvSpPr>
            <a:spLocks noGrp="1"/>
          </p:cNvSpPr>
          <p:nvPr>
            <p:ph type="sldNum" sz="quarter" idx="10"/>
          </p:nvPr>
        </p:nvSpPr>
        <p:spPr/>
        <p:txBody>
          <a:bodyPr/>
          <a:lstStyle/>
          <a:p>
            <a:fld id="{B3BB9A7B-5249-432F-9154-B098F2A1ACA8}" type="slidenum">
              <a:rPr lang="en-US" smtClean="0"/>
              <a:t>44</a:t>
            </a:fld>
            <a:endParaRPr lang="en-US"/>
          </a:p>
        </p:txBody>
      </p:sp>
    </p:spTree>
    <p:extLst>
      <p:ext uri="{BB962C8B-B14F-4D97-AF65-F5344CB8AC3E}">
        <p14:creationId xmlns:p14="http://schemas.microsoft.com/office/powerpoint/2010/main" val="2224260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Agenda</a:t>
            </a:r>
          </a:p>
          <a:p>
            <a:r>
              <a:rPr lang="en-GB" dirty="0"/>
              <a:t>This slide provides</a:t>
            </a:r>
            <a:r>
              <a:rPr lang="en-GB" baseline="0" dirty="0"/>
              <a:t> a simple agenda graphic for you to set the structure for your presentation.</a:t>
            </a:r>
          </a:p>
          <a:p>
            <a:endParaRPr lang="en-GB" baseline="0" dirty="0"/>
          </a:p>
          <a:p>
            <a:r>
              <a:rPr lang="en-GB" baseline="0" dirty="0"/>
              <a:t>To edit this slide, just click in any of the text boxes to add your own titles. </a:t>
            </a:r>
          </a:p>
        </p:txBody>
      </p:sp>
      <p:sp>
        <p:nvSpPr>
          <p:cNvPr id="4" name="Slide Number Placeholder 3"/>
          <p:cNvSpPr>
            <a:spLocks noGrp="1"/>
          </p:cNvSpPr>
          <p:nvPr>
            <p:ph type="sldNum" sz="quarter" idx="10"/>
          </p:nvPr>
        </p:nvSpPr>
        <p:spPr/>
        <p:txBody>
          <a:bodyPr/>
          <a:lstStyle/>
          <a:p>
            <a:fld id="{B3BB9A7B-5249-432F-9154-B098F2A1ACA8}" type="slidenum">
              <a:rPr lang="en-US" smtClean="0"/>
              <a:t>45</a:t>
            </a:fld>
            <a:endParaRPr lang="en-US"/>
          </a:p>
        </p:txBody>
      </p:sp>
    </p:spTree>
    <p:extLst>
      <p:ext uri="{BB962C8B-B14F-4D97-AF65-F5344CB8AC3E}">
        <p14:creationId xmlns:p14="http://schemas.microsoft.com/office/powerpoint/2010/main" val="1261088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Customize the closing review.</a:t>
            </a:r>
          </a:p>
          <a:p>
            <a:pPr marL="228600" indent="-228600">
              <a:buFont typeface="+mj-lt"/>
              <a:buAutoNum type="arabicPeriod"/>
            </a:pPr>
            <a:r>
              <a:rPr lang="en-US" dirty="0"/>
              <a:t>Rewrite each question for your content</a:t>
            </a:r>
          </a:p>
          <a:p>
            <a:pPr marL="228600" indent="-228600">
              <a:buFont typeface="+mj-lt"/>
              <a:buAutoNum type="arabicPeriod"/>
            </a:pPr>
            <a:r>
              <a:rPr lang="en-US" dirty="0"/>
              <a:t>Make it relevant to a program you might be responsible for.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46</a:t>
            </a:fld>
            <a:endParaRPr lang="en-US" noProof="0" dirty="0"/>
          </a:p>
        </p:txBody>
      </p:sp>
    </p:spTree>
    <p:extLst>
      <p:ext uri="{BB962C8B-B14F-4D97-AF65-F5344CB8AC3E}">
        <p14:creationId xmlns:p14="http://schemas.microsoft.com/office/powerpoint/2010/main" val="2557475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Customize the closing review.</a:t>
            </a:r>
          </a:p>
          <a:p>
            <a:pPr marL="228600" indent="-228600">
              <a:buFont typeface="+mj-lt"/>
              <a:buAutoNum type="arabicPeriod"/>
            </a:pPr>
            <a:r>
              <a:rPr lang="en-US" dirty="0"/>
              <a:t>Rewrite each question for your content</a:t>
            </a:r>
          </a:p>
          <a:p>
            <a:pPr marL="228600" indent="-228600">
              <a:buFont typeface="+mj-lt"/>
              <a:buAutoNum type="arabicPeriod"/>
            </a:pPr>
            <a:r>
              <a:rPr lang="en-US" dirty="0"/>
              <a:t>Make it relevant to a program you might be responsible for.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47</a:t>
            </a:fld>
            <a:endParaRPr lang="en-US" noProof="0" dirty="0"/>
          </a:p>
        </p:txBody>
      </p:sp>
    </p:spTree>
    <p:extLst>
      <p:ext uri="{BB962C8B-B14F-4D97-AF65-F5344CB8AC3E}">
        <p14:creationId xmlns:p14="http://schemas.microsoft.com/office/powerpoint/2010/main" val="702085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Segments</a:t>
            </a:r>
          </a:p>
        </p:txBody>
      </p:sp>
      <p:sp>
        <p:nvSpPr>
          <p:cNvPr id="4" name="Slide Number Placeholder 3"/>
          <p:cNvSpPr>
            <a:spLocks noGrp="1"/>
          </p:cNvSpPr>
          <p:nvPr>
            <p:ph type="sldNum" sz="quarter" idx="10"/>
          </p:nvPr>
        </p:nvSpPr>
        <p:spPr/>
        <p:txBody>
          <a:bodyPr/>
          <a:lstStyle/>
          <a:p>
            <a:fld id="{3549B328-75EF-4903-B932-E7F60FD8E0DE}" type="slidenum">
              <a:rPr lang="en-GB" smtClean="0"/>
              <a:t>48</a:t>
            </a:fld>
            <a:endParaRPr lang="en-GB"/>
          </a:p>
        </p:txBody>
      </p:sp>
    </p:spTree>
    <p:extLst>
      <p:ext uri="{BB962C8B-B14F-4D97-AF65-F5344CB8AC3E}">
        <p14:creationId xmlns:p14="http://schemas.microsoft.com/office/powerpoint/2010/main" val="1677117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 Segments</a:t>
            </a:r>
          </a:p>
        </p:txBody>
      </p:sp>
      <p:sp>
        <p:nvSpPr>
          <p:cNvPr id="4" name="Slide Number Placeholder 3"/>
          <p:cNvSpPr>
            <a:spLocks noGrp="1"/>
          </p:cNvSpPr>
          <p:nvPr>
            <p:ph type="sldNum" sz="quarter" idx="10"/>
          </p:nvPr>
        </p:nvSpPr>
        <p:spPr/>
        <p:txBody>
          <a:bodyPr/>
          <a:lstStyle/>
          <a:p>
            <a:fld id="{3549B328-75EF-4903-B932-E7F60FD8E0DE}" type="slidenum">
              <a:rPr lang="en-GB" smtClean="0"/>
              <a:t>49</a:t>
            </a:fld>
            <a:endParaRPr lang="en-GB"/>
          </a:p>
        </p:txBody>
      </p:sp>
    </p:spTree>
    <p:extLst>
      <p:ext uri="{BB962C8B-B14F-4D97-AF65-F5344CB8AC3E}">
        <p14:creationId xmlns:p14="http://schemas.microsoft.com/office/powerpoint/2010/main" val="38465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12</a:t>
            </a:fld>
            <a:endParaRPr lang="en-US" noProof="0" dirty="0"/>
          </a:p>
        </p:txBody>
      </p:sp>
    </p:spTree>
    <p:extLst>
      <p:ext uri="{BB962C8B-B14F-4D97-AF65-F5344CB8AC3E}">
        <p14:creationId xmlns:p14="http://schemas.microsoft.com/office/powerpoint/2010/main" val="297939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23</a:t>
            </a:fld>
            <a:endParaRPr lang="en-US" dirty="0"/>
          </a:p>
        </p:txBody>
      </p:sp>
    </p:spTree>
    <p:extLst>
      <p:ext uri="{BB962C8B-B14F-4D97-AF65-F5344CB8AC3E}">
        <p14:creationId xmlns:p14="http://schemas.microsoft.com/office/powerpoint/2010/main" val="315963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24</a:t>
            </a:fld>
            <a:endParaRPr lang="en-US" dirty="0"/>
          </a:p>
        </p:txBody>
      </p:sp>
    </p:spTree>
    <p:extLst>
      <p:ext uri="{BB962C8B-B14F-4D97-AF65-F5344CB8AC3E}">
        <p14:creationId xmlns:p14="http://schemas.microsoft.com/office/powerpoint/2010/main" val="381616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25</a:t>
            </a:fld>
            <a:endParaRPr lang="en-US" dirty="0"/>
          </a:p>
        </p:txBody>
      </p:sp>
    </p:spTree>
    <p:extLst>
      <p:ext uri="{BB962C8B-B14F-4D97-AF65-F5344CB8AC3E}">
        <p14:creationId xmlns:p14="http://schemas.microsoft.com/office/powerpoint/2010/main" val="376882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26</a:t>
            </a:fld>
            <a:endParaRPr lang="en-US" dirty="0"/>
          </a:p>
        </p:txBody>
      </p:sp>
    </p:spTree>
    <p:extLst>
      <p:ext uri="{BB962C8B-B14F-4D97-AF65-F5344CB8AC3E}">
        <p14:creationId xmlns:p14="http://schemas.microsoft.com/office/powerpoint/2010/main" val="49493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27</a:t>
            </a:fld>
            <a:endParaRPr lang="en-US" dirty="0"/>
          </a:p>
        </p:txBody>
      </p:sp>
    </p:spTree>
    <p:extLst>
      <p:ext uri="{BB962C8B-B14F-4D97-AF65-F5344CB8AC3E}">
        <p14:creationId xmlns:p14="http://schemas.microsoft.com/office/powerpoint/2010/main" val="400453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28</a:t>
            </a:fld>
            <a:endParaRPr lang="en-US" dirty="0"/>
          </a:p>
        </p:txBody>
      </p:sp>
    </p:spTree>
    <p:extLst>
      <p:ext uri="{BB962C8B-B14F-4D97-AF65-F5344CB8AC3E}">
        <p14:creationId xmlns:p14="http://schemas.microsoft.com/office/powerpoint/2010/main" val="394626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605950" y="5362414"/>
            <a:ext cx="4139515" cy="10614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ADD23339-6488-FC4A-AB71-F1D6D75159E9}" type="datetime1">
              <a:rPr lang="en-US" smtClean="0"/>
              <a:t>2/26/21</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a:t>Virtual Training Tips</a:t>
            </a:r>
            <a:endParaRPr lang="en-US" dirty="0"/>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1FB38DD3-0266-2F40-AD66-F629BA17C31D}" type="datetime1">
              <a:rPr lang="en-US" noProof="0" smtClean="0"/>
              <a:t>2/26/21</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a:t>Virtual Training Tips</a:t>
            </a:r>
            <a:endParaRPr lang="en-US" noProof="0" dirty="0"/>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g Pictur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764A907A-FE68-6547-90BD-66E6A782526E}" type="datetime1">
              <a:rPr lang="en-US" noProof="0" smtClean="0"/>
              <a:t>2/26/21</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a:prstGeom prst="rect">
            <a:avLst/>
          </a:prstGeo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a:t>Virtual Training Tips</a:t>
            </a:r>
            <a:endParaRPr lang="en-US" noProof="0" dirty="0"/>
          </a:p>
        </p:txBody>
      </p:sp>
      <p:sp>
        <p:nvSpPr>
          <p:cNvPr id="6" name="Picture Placeholder 5">
            <a:extLst>
              <a:ext uri="{FF2B5EF4-FFF2-40B4-BE49-F238E27FC236}">
                <a16:creationId xmlns:a16="http://schemas.microsoft.com/office/drawing/2014/main" id="{6749FE3E-965E-2546-97E5-BC8C01AA16CD}"/>
              </a:ext>
            </a:extLst>
          </p:cNvPr>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290211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1DC256DD-9374-8F4A-875F-36A37794DABB}" type="datetime1">
              <a:rPr lang="en-US" noProof="0" smtClean="0"/>
              <a:t>2/26/21</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a:t>Virtual Training Tips</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hasCustomPrompt="1"/>
          </p:nvPr>
        </p:nvSpPr>
        <p:spPr>
          <a:xfrm>
            <a:off x="581192" y="5262296"/>
            <a:ext cx="6211494" cy="689514"/>
          </a:xfrm>
        </p:spPr>
        <p:txBody>
          <a:bodyPr anchor="ctr">
            <a:noAutofit/>
          </a:bodyPr>
          <a:lstStyle>
            <a:lvl1pPr algn="l">
              <a:defRPr sz="3200" b="1" cap="none">
                <a:solidFill>
                  <a:schemeClr val="bg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55177F35-CBF8-0947-B53A-775A1BF02DF6}" type="datetime1">
              <a:rPr lang="en-US" noProof="0" smtClean="0"/>
              <a:t>2/26/21</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a:t>Virtual Training Tips</a:t>
            </a:r>
            <a:endParaRPr lang="en-US" noProof="0" dirty="0"/>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BA1D694A-729F-BF44-885B-4B8927DCB8CD}" type="datetime1">
              <a:rPr lang="en-US" noProof="0" smtClean="0"/>
              <a:t>2/26/21</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a:t>Virtual Training Tips</a:t>
            </a:r>
            <a:endParaRPr lang="en-US" noProof="0" dirty="0"/>
          </a:p>
        </p:txBody>
      </p:sp>
    </p:spTree>
    <p:extLst>
      <p:ext uri="{BB962C8B-B14F-4D97-AF65-F5344CB8AC3E}">
        <p14:creationId xmlns:p14="http://schemas.microsoft.com/office/powerpoint/2010/main" val="2686224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FF783984-B6CE-E241-8251-168ADD49DA0D}" type="datetime1">
              <a:rPr lang="en-US" noProof="0" smtClean="0"/>
              <a:t>2/26/21</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a:prstGeom prst="rect">
            <a:avLst/>
          </a:prstGeo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a:t>Virtual Training Tips</a:t>
            </a:r>
            <a:endParaRPr lang="en-US" noProof="0" dirty="0"/>
          </a:p>
        </p:txBody>
      </p:sp>
    </p:spTree>
    <p:extLst>
      <p:ext uri="{BB962C8B-B14F-4D97-AF65-F5344CB8AC3E}">
        <p14:creationId xmlns:p14="http://schemas.microsoft.com/office/powerpoint/2010/main" val="1445521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26D6A086-5584-2649-BBFE-42161B95129E}" type="datetime1">
              <a:rPr lang="en-US" noProof="0" smtClean="0"/>
              <a:t>2/26/21</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a:prstGeom prst="rect">
            <a:avLst/>
          </a:prstGeo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a:t>Virtual Training Tips</a:t>
            </a:r>
            <a:endParaRPr lang="en-US" noProof="0" dirty="0"/>
          </a:p>
        </p:txBody>
      </p:sp>
    </p:spTree>
    <p:extLst>
      <p:ext uri="{BB962C8B-B14F-4D97-AF65-F5344CB8AC3E}">
        <p14:creationId xmlns:p14="http://schemas.microsoft.com/office/powerpoint/2010/main" val="917956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g picture midd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2383972" y="0"/>
            <a:ext cx="7537685" cy="6858000"/>
          </a:xfrm>
        </p:spPr>
        <p:txBody>
          <a:bodyPr anchor="ctr" anchorCtr="0"/>
          <a:lstStyle>
            <a:lvl1pPr algn="ctr">
              <a:defRPr/>
            </a:lvl1pPr>
          </a:lstStyle>
          <a:p>
            <a:r>
              <a:rPr lang="en-US" noProof="0"/>
              <a:t>Click icon to add picture</a:t>
            </a:r>
            <a:endParaRPr lang="en-US" noProof="0" dirty="0"/>
          </a:p>
        </p:txBody>
      </p:sp>
      <p:sp>
        <p:nvSpPr>
          <p:cNvPr id="22" name="Date Placeholder 4">
            <a:extLst>
              <a:ext uri="{FF2B5EF4-FFF2-40B4-BE49-F238E27FC236}">
                <a16:creationId xmlns:a16="http://schemas.microsoft.com/office/drawing/2014/main" id="{1FB18E8B-6111-4A64-AA8C-4CD4C9814C59}"/>
              </a:ext>
            </a:extLst>
          </p:cNvPr>
          <p:cNvSpPr>
            <a:spLocks noGrp="1"/>
          </p:cNvSpPr>
          <p:nvPr>
            <p:ph type="dt" sz="half" idx="10"/>
          </p:nvPr>
        </p:nvSpPr>
        <p:spPr>
          <a:xfrm>
            <a:off x="7605951" y="6423914"/>
            <a:ext cx="2844799" cy="365125"/>
          </a:xfrm>
        </p:spPr>
        <p:txBody>
          <a:bodyPr/>
          <a:lstStyle/>
          <a:p>
            <a:fld id="{27AF0B15-383E-7A44-B894-7C75B2EDB970}" type="datetime1">
              <a:rPr lang="en-US" noProof="0" smtClean="0"/>
              <a:t>2/26/21</a:t>
            </a:fld>
            <a:endParaRPr lang="en-US" noProof="0" dirty="0"/>
          </a:p>
        </p:txBody>
      </p:sp>
      <p:sp>
        <p:nvSpPr>
          <p:cNvPr id="23" name="Slide Number Placeholder 6">
            <a:extLst>
              <a:ext uri="{FF2B5EF4-FFF2-40B4-BE49-F238E27FC236}">
                <a16:creationId xmlns:a16="http://schemas.microsoft.com/office/drawing/2014/main" id="{D5311807-ED2F-406C-B107-B5D885AD840F}"/>
              </a:ext>
            </a:extLst>
          </p:cNvPr>
          <p:cNvSpPr>
            <a:spLocks noGrp="1"/>
          </p:cNvSpPr>
          <p:nvPr>
            <p:ph type="sldNum" sz="quarter" idx="12"/>
          </p:nvPr>
        </p:nvSpPr>
        <p:spPr>
          <a:xfrm>
            <a:off x="10795363" y="6423914"/>
            <a:ext cx="1052510" cy="365125"/>
          </a:xfrm>
          <a:prstGeom prst="rect">
            <a:avLst/>
          </a:prstGeom>
        </p:spPr>
        <p:txBody>
          <a:bodyPr/>
          <a:lstStyle/>
          <a:p>
            <a:fld id="{F603CDE5-C1D8-4EDD-870F-A498BAFA520F}" type="slidenum">
              <a:rPr lang="en-US" noProof="0" smtClean="0"/>
              <a:t>‹#›</a:t>
            </a:fld>
            <a:endParaRPr lang="en-US" noProof="0" dirty="0"/>
          </a:p>
        </p:txBody>
      </p:sp>
      <p:sp>
        <p:nvSpPr>
          <p:cNvPr id="24" name="Footer Placeholder 5">
            <a:extLst>
              <a:ext uri="{FF2B5EF4-FFF2-40B4-BE49-F238E27FC236}">
                <a16:creationId xmlns:a16="http://schemas.microsoft.com/office/drawing/2014/main" id="{643FEB5F-C4B2-43B5-B019-DC467A62FAC1}"/>
              </a:ext>
            </a:extLst>
          </p:cNvPr>
          <p:cNvSpPr>
            <a:spLocks noGrp="1"/>
          </p:cNvSpPr>
          <p:nvPr>
            <p:ph type="ftr" sz="quarter" idx="11"/>
          </p:nvPr>
        </p:nvSpPr>
        <p:spPr>
          <a:xfrm>
            <a:off x="355101" y="6423914"/>
            <a:ext cx="6818262" cy="365125"/>
          </a:xfrm>
        </p:spPr>
        <p:txBody>
          <a:bodyPr/>
          <a:lstStyle/>
          <a:p>
            <a:pPr algn="l"/>
            <a:r>
              <a:rPr lang="en-US" noProof="0"/>
              <a:t>Virtual Training Tips</a:t>
            </a:r>
            <a:endParaRPr lang="en-US" noProof="0" dirty="0"/>
          </a:p>
        </p:txBody>
      </p:sp>
    </p:spTree>
    <p:extLst>
      <p:ext uri="{BB962C8B-B14F-4D97-AF65-F5344CB8AC3E}">
        <p14:creationId xmlns:p14="http://schemas.microsoft.com/office/powerpoint/2010/main" val="1660251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F1EE4365-8777-C64D-9247-8B078FDF80B8}" type="datetime1">
              <a:rPr lang="en-US" smtClean="0"/>
              <a:t>2/26/21</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a:t>Virtual Training Tips</a:t>
            </a:r>
            <a:endParaRPr lang="en-US" dirty="0"/>
          </a:p>
        </p:txBody>
      </p:sp>
      <p:sp>
        <p:nvSpPr>
          <p:cNvPr id="7" name="Slide Number Placeholder 6"/>
          <p:cNvSpPr>
            <a:spLocks noGrp="1"/>
          </p:cNvSpPr>
          <p:nvPr>
            <p:ph type="sldNum" sz="quarter" idx="12"/>
          </p:nvPr>
        </p:nvSpPr>
        <p:spPr>
          <a:xfrm>
            <a:off x="10739943" y="6423914"/>
            <a:ext cx="1052510" cy="365125"/>
          </a:xfrm>
          <a:prstGeom prst="rect">
            <a:avLst/>
          </a:prstGeom>
        </p:spPr>
        <p:txBody>
          <a:bodyPr/>
          <a:lstStyle>
            <a:lvl1pPr>
              <a:defRPr sz="1600">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CFC167C1-A30A-0D4C-8AF3-EF6D09656199}" type="datetime1">
              <a:rPr lang="en-US" noProof="0" smtClean="0"/>
              <a:t>2/26/21</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a:prstGeom prst="rect">
            <a:avLst/>
          </a:prstGeo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a:t>Virtual Training Tips</a:t>
            </a:r>
            <a:endParaRPr lang="en-US" noProof="0" dirty="0"/>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Edit Master text styles</a:t>
            </a:r>
          </a:p>
        </p:txBody>
      </p:sp>
      <p:sp>
        <p:nvSpPr>
          <p:cNvPr id="10" name="Picture Placeholder 9">
            <a:extLst>
              <a:ext uri="{FF2B5EF4-FFF2-40B4-BE49-F238E27FC236}">
                <a16:creationId xmlns:a16="http://schemas.microsoft.com/office/drawing/2014/main" id="{1F8A566E-6769-5A4B-8BE4-23CBD94DE184}"/>
              </a:ext>
            </a:extLst>
          </p:cNvPr>
          <p:cNvSpPr>
            <a:spLocks noGrp="1"/>
          </p:cNvSpPr>
          <p:nvPr>
            <p:ph type="pic" sz="quarter" idx="15"/>
          </p:nvPr>
        </p:nvSpPr>
        <p:spPr>
          <a:xfrm>
            <a:off x="446088" y="614363"/>
            <a:ext cx="11296650" cy="3460750"/>
          </a:xfrm>
        </p:spPr>
        <p:txBody>
          <a:bodyPr/>
          <a:lstStyle/>
          <a:p>
            <a:endParaRPr lang="en-US"/>
          </a:p>
        </p:txBody>
      </p:sp>
    </p:spTree>
    <p:extLst>
      <p:ext uri="{BB962C8B-B14F-4D97-AF65-F5344CB8AC3E}">
        <p14:creationId xmlns:p14="http://schemas.microsoft.com/office/powerpoint/2010/main" val="21305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7" name="Rectangle 6"/>
          <p:cNvSpPr/>
          <p:nvPr/>
        </p:nvSpPr>
        <p:spPr>
          <a:xfrm>
            <a:off x="355101" y="5083444"/>
            <a:ext cx="11492771" cy="134046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C5FB2B24-7E7E-AE44-95EB-C57AAB4A8493}" type="datetime1">
              <a:rPr lang="en-US" smtClean="0"/>
              <a:t>2/26/21</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a:t>Virtual Training Tips</a:t>
            </a:r>
            <a:endParaRPr lang="en-US" dirty="0"/>
          </a:p>
        </p:txBody>
      </p:sp>
      <p:sp>
        <p:nvSpPr>
          <p:cNvPr id="5" name="SmartArt Placeholder 4">
            <a:extLst>
              <a:ext uri="{FF2B5EF4-FFF2-40B4-BE49-F238E27FC236}">
                <a16:creationId xmlns:a16="http://schemas.microsoft.com/office/drawing/2014/main" id="{6AE0DF74-AB61-9C45-909B-80EA95EB07F1}"/>
              </a:ext>
            </a:extLst>
          </p:cNvPr>
          <p:cNvSpPr>
            <a:spLocks noGrp="1"/>
          </p:cNvSpPr>
          <p:nvPr>
            <p:ph type="dgm" sz="quarter" idx="13"/>
          </p:nvPr>
        </p:nvSpPr>
        <p:spPr>
          <a:xfrm>
            <a:off x="355101" y="696913"/>
            <a:ext cx="11492771" cy="4200551"/>
          </a:xfrm>
        </p:spPr>
        <p:txBody>
          <a:bodyPr/>
          <a:lstStyle/>
          <a:p>
            <a:endParaRPr lang="en-US"/>
          </a:p>
        </p:txBody>
      </p:sp>
      <p:sp>
        <p:nvSpPr>
          <p:cNvPr id="12" name="Title 1">
            <a:extLst>
              <a:ext uri="{FF2B5EF4-FFF2-40B4-BE49-F238E27FC236}">
                <a16:creationId xmlns:a16="http://schemas.microsoft.com/office/drawing/2014/main" id="{9A7A1399-8569-EC40-B268-C3ACE3781F1F}"/>
              </a:ext>
            </a:extLst>
          </p:cNvPr>
          <p:cNvSpPr>
            <a:spLocks noGrp="1"/>
          </p:cNvSpPr>
          <p:nvPr>
            <p:ph type="title" idx="4294967295"/>
          </p:nvPr>
        </p:nvSpPr>
        <p:spPr>
          <a:xfrm>
            <a:off x="355600" y="5264150"/>
            <a:ext cx="11066651" cy="958850"/>
          </a:xfrm>
        </p:spPr>
        <p:txBody>
          <a:bodyPr anchor="ctr">
            <a:normAutofit/>
          </a:bodyPr>
          <a:lstStyle>
            <a:lvl1pPr>
              <a:defRPr>
                <a:solidFill>
                  <a:schemeClr val="bg1"/>
                </a:solidFill>
              </a:defRPr>
            </a:lvl1pPr>
          </a:lstStyle>
          <a:p>
            <a:endParaRPr lang="en-US" sz="5400" cap="none" dirty="0">
              <a:solidFill>
                <a:srgbClr val="FFFEFF"/>
              </a:solidFill>
            </a:endParaRPr>
          </a:p>
        </p:txBody>
      </p:sp>
    </p:spTree>
    <p:extLst>
      <p:ext uri="{BB962C8B-B14F-4D97-AF65-F5344CB8AC3E}">
        <p14:creationId xmlns:p14="http://schemas.microsoft.com/office/powerpoint/2010/main" val="417340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252F975F-2AFD-A346-8FE8-5B48475D1B77}" type="datetime1">
              <a:rPr lang="en-US" noProof="0" smtClean="0"/>
              <a:t>2/26/21</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a:t>Virtual Training Tips</a:t>
            </a:r>
            <a:endParaRPr lang="en-US" noProof="0" dirty="0"/>
          </a:p>
        </p:txBody>
      </p:sp>
    </p:spTree>
    <p:extLst>
      <p:ext uri="{BB962C8B-B14F-4D97-AF65-F5344CB8AC3E}">
        <p14:creationId xmlns:p14="http://schemas.microsoft.com/office/powerpoint/2010/main" val="2082568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05951" y="6423914"/>
            <a:ext cx="2844799" cy="365125"/>
          </a:xfrm>
        </p:spPr>
        <p:txBody>
          <a:bodyPr/>
          <a:lstStyle/>
          <a:p>
            <a:fld id="{8215550E-55AF-3647-912C-47ED931AB37B}" type="datetime1">
              <a:rPr lang="en-US" smtClean="0"/>
              <a:t>2/26/21</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a:lstStyle/>
          <a:p>
            <a:pPr algn="l"/>
            <a:r>
              <a:rPr lang="en-US"/>
              <a:t>Virtual Training Tips</a:t>
            </a:r>
            <a:endParaRPr lang="en-US" dirty="0"/>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hasCustomPrompt="1"/>
          </p:nvPr>
        </p:nvSpPr>
        <p:spPr>
          <a:xfrm>
            <a:off x="581192" y="702156"/>
            <a:ext cx="11029616" cy="1013800"/>
          </a:xfrm>
        </p:spPr>
        <p:txBody>
          <a:bodyPr>
            <a:normAutofit/>
          </a:bodyPr>
          <a:lstStyle>
            <a:lvl1pPr>
              <a:defRPr sz="3600" b="1" cap="none">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38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singl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1CD4-1301-7A4E-98F3-C6DAD26BBB65}"/>
              </a:ext>
            </a:extLst>
          </p:cNvPr>
          <p:cNvSpPr>
            <a:spLocks noGrp="1"/>
          </p:cNvSpPr>
          <p:nvPr>
            <p:ph type="title"/>
          </p:nvPr>
        </p:nvSpPr>
        <p:spPr>
          <a:xfrm>
            <a:off x="581192" y="705124"/>
            <a:ext cx="11029616" cy="584833"/>
          </a:xfrm>
        </p:spPr>
        <p:txBody>
          <a:bodyPr/>
          <a:lstStyle/>
          <a:p>
            <a:r>
              <a:rPr lang="en-US"/>
              <a:t>Click to edit Master title style</a:t>
            </a:r>
          </a:p>
        </p:txBody>
      </p:sp>
      <p:sp>
        <p:nvSpPr>
          <p:cNvPr id="3" name="Date Placeholder 2">
            <a:extLst>
              <a:ext uri="{FF2B5EF4-FFF2-40B4-BE49-F238E27FC236}">
                <a16:creationId xmlns:a16="http://schemas.microsoft.com/office/drawing/2014/main" id="{DE4FDD85-F7B1-6F4A-A05F-D98E45684170}"/>
              </a:ext>
            </a:extLst>
          </p:cNvPr>
          <p:cNvSpPr>
            <a:spLocks noGrp="1"/>
          </p:cNvSpPr>
          <p:nvPr>
            <p:ph type="dt" sz="half" idx="10"/>
          </p:nvPr>
        </p:nvSpPr>
        <p:spPr/>
        <p:txBody>
          <a:bodyPr/>
          <a:lstStyle/>
          <a:p>
            <a:fld id="{3C527FF2-59F6-074F-907B-0C7370A440B9}" type="datetime1">
              <a:rPr lang="en-US" smtClean="0"/>
              <a:t>2/26/21</a:t>
            </a:fld>
            <a:endParaRPr lang="en-US" dirty="0"/>
          </a:p>
        </p:txBody>
      </p:sp>
      <p:sp>
        <p:nvSpPr>
          <p:cNvPr id="4" name="Footer Placeholder 3">
            <a:extLst>
              <a:ext uri="{FF2B5EF4-FFF2-40B4-BE49-F238E27FC236}">
                <a16:creationId xmlns:a16="http://schemas.microsoft.com/office/drawing/2014/main" id="{EE7BF152-E9F2-0C42-865C-CF2EE3C7EAD4}"/>
              </a:ext>
            </a:extLst>
          </p:cNvPr>
          <p:cNvSpPr>
            <a:spLocks noGrp="1"/>
          </p:cNvSpPr>
          <p:nvPr>
            <p:ph type="ftr" sz="quarter" idx="11"/>
          </p:nvPr>
        </p:nvSpPr>
        <p:spPr/>
        <p:txBody>
          <a:bodyPr/>
          <a:lstStyle/>
          <a:p>
            <a:r>
              <a:rPr lang="en-US"/>
              <a:t>Virtual Training Tips</a:t>
            </a:r>
            <a:endParaRPr lang="en-US" dirty="0"/>
          </a:p>
        </p:txBody>
      </p:sp>
    </p:spTree>
    <p:extLst>
      <p:ext uri="{BB962C8B-B14F-4D97-AF65-F5344CB8AC3E}">
        <p14:creationId xmlns:p14="http://schemas.microsoft.com/office/powerpoint/2010/main" val="153723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45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maller Top">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05951" y="6423914"/>
            <a:ext cx="2844799" cy="365125"/>
          </a:xfrm>
        </p:spPr>
        <p:txBody>
          <a:bodyPr/>
          <a:lstStyle/>
          <a:p>
            <a:fld id="{1DA9A1E3-37E4-F941-846D-86B8A26BD86A}" type="datetime1">
              <a:rPr lang="en-US" smtClean="0"/>
              <a:t>2/26/21</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a:lstStyle/>
          <a:p>
            <a:pPr algn="l"/>
            <a:r>
              <a:rPr lang="en-US"/>
              <a:t>Virtual Training Tips</a:t>
            </a:r>
            <a:endParaRPr lang="en-US" dirty="0"/>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6740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hasCustomPrompt="1"/>
          </p:nvPr>
        </p:nvSpPr>
        <p:spPr>
          <a:xfrm>
            <a:off x="581192" y="702156"/>
            <a:ext cx="11029616" cy="586317"/>
          </a:xfrm>
        </p:spPr>
        <p:txBody>
          <a:bodyPr>
            <a:normAutofit/>
          </a:bodyPr>
          <a:lstStyle>
            <a:lvl1pPr>
              <a:defRPr sz="3600" b="1" cap="none">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1376222"/>
            <a:ext cx="11029615" cy="44825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383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33F8EEE-B58A-5B49-BAD1-7C4F335CDD43}" type="datetime1">
              <a:rPr lang="en-US" noProof="0" smtClean="0"/>
              <a:t>2/26/21</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noProof="0"/>
              <a:t>Virtual Training Tips</a:t>
            </a:r>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Words">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635A8D8-DA5A-A646-97AF-B0F0FA80C434}" type="datetime1">
              <a:rPr lang="en-US" noProof="0" smtClean="0"/>
              <a:t>2/26/21</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noProof="0"/>
              <a:t>Virtual Training Tips</a:t>
            </a:r>
            <a:endParaRPr lang="en-US" noProof="0" dirty="0"/>
          </a:p>
        </p:txBody>
      </p:sp>
      <p:sp>
        <p:nvSpPr>
          <p:cNvPr id="9" name="Title 2">
            <a:extLst>
              <a:ext uri="{FF2B5EF4-FFF2-40B4-BE49-F238E27FC236}">
                <a16:creationId xmlns:a16="http://schemas.microsoft.com/office/drawing/2014/main" id="{A4BCBDF0-C27F-CB40-A2FF-E2FDCB9A83AF}"/>
              </a:ext>
            </a:extLst>
          </p:cNvPr>
          <p:cNvSpPr>
            <a:spLocks noGrp="1"/>
          </p:cNvSpPr>
          <p:nvPr>
            <p:ph type="title" hasCustomPrompt="1"/>
          </p:nvPr>
        </p:nvSpPr>
        <p:spPr>
          <a:xfrm>
            <a:off x="581193" y="1301858"/>
            <a:ext cx="11029615" cy="3239559"/>
          </a:xfrm>
        </p:spPr>
        <p:txBody>
          <a:bodyPr>
            <a:normAutofit/>
          </a:bodyPr>
          <a:lstStyle/>
          <a:p>
            <a:r>
              <a:rPr lang="en-US" sz="6600" b="1" cap="none" dirty="0"/>
              <a:t>Big Words Here</a:t>
            </a:r>
          </a:p>
        </p:txBody>
      </p:sp>
    </p:spTree>
    <p:extLst>
      <p:ext uri="{BB962C8B-B14F-4D97-AF65-F5344CB8AC3E}">
        <p14:creationId xmlns:p14="http://schemas.microsoft.com/office/powerpoint/2010/main" val="399813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photo in middl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7E2BAC2-2242-3F44-BE31-88EB3017DE40}" type="datetime1">
              <a:rPr lang="en-US" noProof="0" smtClean="0"/>
              <a:t>2/26/21</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noProof="0"/>
              <a:t>Virtual Training Tips</a:t>
            </a:r>
            <a:endParaRPr lang="en-US" noProof="0" dirty="0"/>
          </a:p>
        </p:txBody>
      </p:sp>
      <p:sp>
        <p:nvSpPr>
          <p:cNvPr id="9" name="Title 2">
            <a:extLst>
              <a:ext uri="{FF2B5EF4-FFF2-40B4-BE49-F238E27FC236}">
                <a16:creationId xmlns:a16="http://schemas.microsoft.com/office/drawing/2014/main" id="{A4BCBDF0-C27F-CB40-A2FF-E2FDCB9A83AF}"/>
              </a:ext>
            </a:extLst>
          </p:cNvPr>
          <p:cNvSpPr>
            <a:spLocks noGrp="1"/>
          </p:cNvSpPr>
          <p:nvPr>
            <p:ph type="title"/>
          </p:nvPr>
        </p:nvSpPr>
        <p:spPr>
          <a:xfrm>
            <a:off x="581192" y="1001579"/>
            <a:ext cx="3582593" cy="3239559"/>
          </a:xfrm>
        </p:spPr>
        <p:txBody>
          <a:bodyPr>
            <a:normAutofit/>
          </a:bodyPr>
          <a:lstStyle/>
          <a:p>
            <a:endParaRPr lang="en-US" sz="6600" b="1" cap="none" dirty="0"/>
          </a:p>
        </p:txBody>
      </p:sp>
      <p:sp>
        <p:nvSpPr>
          <p:cNvPr id="10" name="Title 2">
            <a:extLst>
              <a:ext uri="{FF2B5EF4-FFF2-40B4-BE49-F238E27FC236}">
                <a16:creationId xmlns:a16="http://schemas.microsoft.com/office/drawing/2014/main" id="{D7AD587A-736E-B743-9C0C-5D6A5C8EEFCC}"/>
              </a:ext>
            </a:extLst>
          </p:cNvPr>
          <p:cNvSpPr txBox="1">
            <a:spLocks/>
          </p:cNvSpPr>
          <p:nvPr userDrawn="1"/>
        </p:nvSpPr>
        <p:spPr>
          <a:xfrm>
            <a:off x="8028214" y="1001579"/>
            <a:ext cx="3582593" cy="323955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600" b="1" cap="none" dirty="0"/>
          </a:p>
        </p:txBody>
      </p:sp>
      <p:sp>
        <p:nvSpPr>
          <p:cNvPr id="7" name="Picture Placeholder 6">
            <a:extLst>
              <a:ext uri="{FF2B5EF4-FFF2-40B4-BE49-F238E27FC236}">
                <a16:creationId xmlns:a16="http://schemas.microsoft.com/office/drawing/2014/main" id="{4FACA717-CEDD-AF42-8E79-A74E1939844F}"/>
              </a:ext>
            </a:extLst>
          </p:cNvPr>
          <p:cNvSpPr>
            <a:spLocks noGrp="1"/>
          </p:cNvSpPr>
          <p:nvPr>
            <p:ph type="pic" sz="quarter" idx="13"/>
          </p:nvPr>
        </p:nvSpPr>
        <p:spPr>
          <a:xfrm>
            <a:off x="4430712" y="1192608"/>
            <a:ext cx="3330575" cy="2857500"/>
          </a:xfrm>
        </p:spPr>
        <p:txBody>
          <a:bodyPr/>
          <a:lstStyle/>
          <a:p>
            <a:endParaRPr lang="en-US"/>
          </a:p>
        </p:txBody>
      </p:sp>
      <p:sp>
        <p:nvSpPr>
          <p:cNvPr id="11" name="Title 2">
            <a:extLst>
              <a:ext uri="{FF2B5EF4-FFF2-40B4-BE49-F238E27FC236}">
                <a16:creationId xmlns:a16="http://schemas.microsoft.com/office/drawing/2014/main" id="{3A792482-8121-434E-9BF3-358F2DDA1E0A}"/>
              </a:ext>
            </a:extLst>
          </p:cNvPr>
          <p:cNvSpPr txBox="1">
            <a:spLocks/>
          </p:cNvSpPr>
          <p:nvPr userDrawn="1"/>
        </p:nvSpPr>
        <p:spPr>
          <a:xfrm>
            <a:off x="8102870" y="1119566"/>
            <a:ext cx="3582593" cy="323955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600" b="1" cap="none" dirty="0"/>
          </a:p>
        </p:txBody>
      </p:sp>
      <p:sp>
        <p:nvSpPr>
          <p:cNvPr id="13" name="Text Placeholder 12">
            <a:extLst>
              <a:ext uri="{FF2B5EF4-FFF2-40B4-BE49-F238E27FC236}">
                <a16:creationId xmlns:a16="http://schemas.microsoft.com/office/drawing/2014/main" id="{5F341AFD-21FD-D748-A6E6-1916DB40D9AD}"/>
              </a:ext>
            </a:extLst>
          </p:cNvPr>
          <p:cNvSpPr>
            <a:spLocks noGrp="1"/>
          </p:cNvSpPr>
          <p:nvPr>
            <p:ph type="body" sz="quarter" idx="14" hasCustomPrompt="1"/>
          </p:nvPr>
        </p:nvSpPr>
        <p:spPr>
          <a:xfrm>
            <a:off x="8102600" y="1192213"/>
            <a:ext cx="3508375" cy="3049587"/>
          </a:xfrm>
        </p:spPr>
        <p:txBody>
          <a:bodyPr anchor="b">
            <a:noAutofit/>
          </a:bodyPr>
          <a:lstStyle>
            <a:lvl1pPr marL="0" indent="0">
              <a:buNone/>
              <a:defRPr sz="6600" b="1" spc="0">
                <a:latin typeface="+mj-lt"/>
              </a:defRPr>
            </a:lvl1pPr>
            <a:lvl2pPr marL="324000" indent="0">
              <a:buNone/>
              <a:defRPr sz="6600">
                <a:latin typeface="+mj-lt"/>
              </a:defRPr>
            </a:lvl2pPr>
            <a:lvl3pPr marL="630000" indent="0">
              <a:buNone/>
              <a:defRPr sz="6600">
                <a:latin typeface="+mj-lt"/>
              </a:defRPr>
            </a:lvl3pPr>
            <a:lvl4pPr marL="1008000" indent="0">
              <a:buNone/>
              <a:defRPr sz="6600">
                <a:latin typeface="+mj-lt"/>
              </a:defRPr>
            </a:lvl4pPr>
            <a:lvl5pPr marL="1368000" indent="0">
              <a:buNone/>
              <a:defRPr sz="6600">
                <a:latin typeface="+mj-lt"/>
              </a:defRPr>
            </a:lvl5pPr>
          </a:lstStyle>
          <a:p>
            <a:pPr lvl="0"/>
            <a:r>
              <a:rPr lang="en-US" dirty="0"/>
              <a:t>Click to add title</a:t>
            </a:r>
          </a:p>
        </p:txBody>
      </p:sp>
    </p:spTree>
    <p:extLst>
      <p:ext uri="{BB962C8B-B14F-4D97-AF65-F5344CB8AC3E}">
        <p14:creationId xmlns:p14="http://schemas.microsoft.com/office/powerpoint/2010/main" val="38655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214211DD-A353-A640-8299-7B54BFE993F5}" type="datetime1">
              <a:rPr lang="en-US" noProof="0" smtClean="0"/>
              <a:t>2/26/21</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a:t>Virtual Training Tips</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3208CDEE-7CA4-FB4F-9909-BC974B6247E5}" type="datetime1">
              <a:rPr lang="en-US" smtClean="0"/>
              <a:t>2/26/21</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a:t>Virtual Training Tips</a:t>
            </a:r>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6">
            <a:extLst>
              <a:ext uri="{FF2B5EF4-FFF2-40B4-BE49-F238E27FC236}">
                <a16:creationId xmlns:a16="http://schemas.microsoft.com/office/drawing/2014/main" id="{C9DDA519-2CE0-9F43-AC97-E51B4B4F3610}"/>
              </a:ext>
            </a:extLst>
          </p:cNvPr>
          <p:cNvSpPr txBox="1">
            <a:spLocks/>
          </p:cNvSpPr>
          <p:nvPr userDrawn="1"/>
        </p:nvSpPr>
        <p:spPr>
          <a:xfrm>
            <a:off x="10558298" y="6423913"/>
            <a:ext cx="1052510" cy="365125"/>
          </a:xfrm>
          <a:prstGeom prst="rect">
            <a:avLst/>
          </a:prstGeom>
        </p:spPr>
        <p:txBody>
          <a:bodyPr/>
          <a:lstStyle>
            <a:defPPr>
              <a:defRPr lang="en-US"/>
            </a:defPPr>
            <a:lvl1pPr marL="0" algn="l" defTabSz="914400" rtl="0" eaLnBrk="1" latinLnBrk="0" hangingPunct="1">
              <a:defRPr sz="1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98EE3D-8CD1-4C3F-BD1C-C98C9596463C}" type="slidenum">
              <a:rPr lang="en-US" smtClean="0"/>
              <a:pPr algn="r"/>
              <a:t>‹#›</a:t>
            </a:fld>
            <a:endParaRPr lang="en-US" dirty="0"/>
          </a:p>
        </p:txBody>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47" r:id="rId2"/>
    <p:sldLayoutId id="2147483751" r:id="rId3"/>
    <p:sldLayoutId id="2147483752" r:id="rId4"/>
    <p:sldLayoutId id="2147483750" r:id="rId5"/>
    <p:sldLayoutId id="2147483743" r:id="rId6"/>
    <p:sldLayoutId id="2147483748" r:id="rId7"/>
    <p:sldLayoutId id="2147483749" r:id="rId8"/>
    <p:sldLayoutId id="2147483734" r:id="rId9"/>
    <p:sldLayoutId id="2147483735" r:id="rId10"/>
    <p:sldLayoutId id="2147483736" r:id="rId11"/>
    <p:sldLayoutId id="2147483737" r:id="rId12"/>
    <p:sldLayoutId id="2147483738" r:id="rId13"/>
    <p:sldLayoutId id="2147483740" r:id="rId14"/>
    <p:sldLayoutId id="2147483741" r:id="rId15"/>
    <p:sldLayoutId id="2147483742" r:id="rId16"/>
    <p:sldLayoutId id="2147483746" r:id="rId17"/>
    <p:sldLayoutId id="2147483739" r:id="rId18"/>
    <p:sldLayoutId id="2147483744" r:id="rId19"/>
    <p:sldLayoutId id="2147483753" r:id="rId20"/>
    <p:sldLayoutId id="2147483754" r:id="rId21"/>
  </p:sldLayoutIdLst>
  <p:hf sldNum="0" hdr="0" ftr="0" dt="0"/>
  <p:txStyles>
    <p:title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Katrina@katrinakennedy.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4.xml"/><Relationship Id="rId16" Type="http://schemas.openxmlformats.org/officeDocument/2006/relationships/diagramColors" Target="../diagrams/colors11.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5.xml"/><Relationship Id="rId16" Type="http://schemas.openxmlformats.org/officeDocument/2006/relationships/diagramColors" Target="../diagrams/colors14.xml"/><Relationship Id="rId1" Type="http://schemas.openxmlformats.org/officeDocument/2006/relationships/slideLayout" Target="../slideLayouts/slideLayout4.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6.xml"/><Relationship Id="rId16" Type="http://schemas.openxmlformats.org/officeDocument/2006/relationships/diagramColors" Target="../diagrams/colors17.xml"/><Relationship Id="rId1" Type="http://schemas.openxmlformats.org/officeDocument/2006/relationships/slideLayout" Target="../slideLayouts/slideLayout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7.xml"/><Relationship Id="rId16" Type="http://schemas.openxmlformats.org/officeDocument/2006/relationships/diagramColors" Target="../diagrams/colors20.xml"/><Relationship Id="rId1" Type="http://schemas.openxmlformats.org/officeDocument/2006/relationships/slideLayout" Target="../slideLayouts/slideLayout4.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Data" Target="../diagrams/data23.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notesSlide" Target="../notesSlides/notesSlide8.xml"/><Relationship Id="rId16" Type="http://schemas.openxmlformats.org/officeDocument/2006/relationships/diagramColors" Target="../diagrams/colors23.xml"/><Relationship Id="rId1" Type="http://schemas.openxmlformats.org/officeDocument/2006/relationships/slideLayout" Target="../slideLayouts/slideLayout4.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diagramData" Target="../diagrams/data26.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17" Type="http://schemas.microsoft.com/office/2007/relationships/diagramDrawing" Target="../diagrams/drawing26.xml"/><Relationship Id="rId2" Type="http://schemas.openxmlformats.org/officeDocument/2006/relationships/notesSlide" Target="../notesSlides/notesSlide9.xml"/><Relationship Id="rId16" Type="http://schemas.openxmlformats.org/officeDocument/2006/relationships/diagramColors" Target="../diagrams/colors26.xml"/><Relationship Id="rId1" Type="http://schemas.openxmlformats.org/officeDocument/2006/relationships/slideLayout" Target="../slideLayouts/slideLayout4.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5" Type="http://schemas.openxmlformats.org/officeDocument/2006/relationships/diagramQuickStyle" Target="../diagrams/quickStyle26.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 Id="rId14" Type="http://schemas.openxmlformats.org/officeDocument/2006/relationships/diagramLayout" Target="../diagrams/layout26.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8.xml"/><Relationship Id="rId13" Type="http://schemas.openxmlformats.org/officeDocument/2006/relationships/diagramData" Target="../diagrams/data29.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17" Type="http://schemas.microsoft.com/office/2007/relationships/diagramDrawing" Target="../diagrams/drawing29.xml"/><Relationship Id="rId2" Type="http://schemas.openxmlformats.org/officeDocument/2006/relationships/notesSlide" Target="../notesSlides/notesSlide10.xml"/><Relationship Id="rId16" Type="http://schemas.openxmlformats.org/officeDocument/2006/relationships/diagramColors" Target="../diagrams/colors29.xml"/><Relationship Id="rId1" Type="http://schemas.openxmlformats.org/officeDocument/2006/relationships/slideLayout" Target="../slideLayouts/slideLayout4.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5" Type="http://schemas.openxmlformats.org/officeDocument/2006/relationships/diagramQuickStyle" Target="../diagrams/quickStyle29.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 Id="rId14" Type="http://schemas.openxmlformats.org/officeDocument/2006/relationships/diagramLayout" Target="../diagrams/layout29.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48.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slide" Target="slide37.xml"/><Relationship Id="rId2"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slide" Target="slide30.xml"/><Relationship Id="rId5" Type="http://schemas.openxmlformats.org/officeDocument/2006/relationships/image" Target="../media/image4.png"/><Relationship Id="rId10" Type="http://schemas.openxmlformats.org/officeDocument/2006/relationships/slide" Target="slide22.xml"/><Relationship Id="rId4" Type="http://schemas.openxmlformats.org/officeDocument/2006/relationships/image" Target="../media/image3.png"/><Relationship Id="rId9" Type="http://schemas.openxmlformats.org/officeDocument/2006/relationships/slide" Target="slide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hyperlink" Target="https://fr.m.wikiversity.org/wiki/Syst%C3%A8me_de_management_de_la_qualit%C3%A9/Gestion_des_%C3%A9quipes"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hyperlink" Target="https://pixabay.com/en/start-button-play-power-circle-305427/" TargetMode="External"/><Relationship Id="rId5" Type="http://schemas.openxmlformats.org/officeDocument/2006/relationships/image" Target="../media/image15.png"/><Relationship Id="rId4" Type="http://schemas.openxmlformats.org/officeDocument/2006/relationships/hyperlink" Target="http://pngimg.com/download/25679"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fr.m.wikiversity.org/wiki/Syst%C3%A8me_de_management_de_la_qualit%C3%A9/Gestion_des_%C3%A9quipes"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s://pixabay.com/en/start-button-play-power-circle-305427/" TargetMode="External"/><Relationship Id="rId5" Type="http://schemas.openxmlformats.org/officeDocument/2006/relationships/image" Target="../media/image15.png"/><Relationship Id="rId4" Type="http://schemas.openxmlformats.org/officeDocument/2006/relationships/hyperlink" Target="http://pngimg.com/download/25679"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hyperlink" Target="mailto:Katrina@katrinakennedy.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18E5280-17C3-D848-B35E-97C058666486}"/>
              </a:ext>
            </a:extLst>
          </p:cNvPr>
          <p:cNvSpPr>
            <a:spLocks noGrp="1"/>
          </p:cNvSpPr>
          <p:nvPr>
            <p:ph type="body" idx="1"/>
          </p:nvPr>
        </p:nvSpPr>
        <p:spPr>
          <a:xfrm>
            <a:off x="581192" y="4541417"/>
            <a:ext cx="11029615" cy="600556"/>
          </a:xfrm>
        </p:spPr>
        <p:txBody>
          <a:bodyPr anchor="t">
            <a:normAutofit/>
          </a:bodyPr>
          <a:lstStyle/>
          <a:p>
            <a:r>
              <a:rPr lang="en-US" cap="none" dirty="0"/>
              <a:t>Please Use These In Your Own Work! Edit, Change, Customize So They Work For You! </a:t>
            </a:r>
          </a:p>
        </p:txBody>
      </p:sp>
      <p:sp>
        <p:nvSpPr>
          <p:cNvPr id="4" name="Title 3">
            <a:extLst>
              <a:ext uri="{FF2B5EF4-FFF2-40B4-BE49-F238E27FC236}">
                <a16:creationId xmlns:a16="http://schemas.microsoft.com/office/drawing/2014/main" id="{0F4E6902-A51D-4546-89A7-ECE64390B58B}"/>
              </a:ext>
            </a:extLst>
          </p:cNvPr>
          <p:cNvSpPr>
            <a:spLocks noGrp="1"/>
          </p:cNvSpPr>
          <p:nvPr>
            <p:ph type="title"/>
          </p:nvPr>
        </p:nvSpPr>
        <p:spPr>
          <a:xfrm>
            <a:off x="581193" y="1301858"/>
            <a:ext cx="11029615" cy="3239559"/>
          </a:xfrm>
        </p:spPr>
        <p:txBody>
          <a:bodyPr anchor="b">
            <a:normAutofit/>
          </a:bodyPr>
          <a:lstStyle/>
          <a:p>
            <a:r>
              <a:rPr lang="en-US" sz="4800" dirty="0"/>
              <a:t>Katrina Kennedy’s </a:t>
            </a:r>
            <a:br>
              <a:rPr lang="en-US" sz="4800" dirty="0"/>
            </a:br>
            <a:r>
              <a:rPr lang="en-US" sz="4800" dirty="0"/>
              <a:t>Virtual Training Templates</a:t>
            </a:r>
          </a:p>
        </p:txBody>
      </p:sp>
    </p:spTree>
    <p:extLst>
      <p:ext uri="{BB962C8B-B14F-4D97-AF65-F5344CB8AC3E}">
        <p14:creationId xmlns:p14="http://schemas.microsoft.com/office/powerpoint/2010/main" val="291943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91E2C-0946-504C-B1F7-AEF93104EA6B}"/>
              </a:ext>
            </a:extLst>
          </p:cNvPr>
          <p:cNvSpPr>
            <a:spLocks noGrp="1"/>
          </p:cNvSpPr>
          <p:nvPr>
            <p:ph type="title" idx="4294967295"/>
          </p:nvPr>
        </p:nvSpPr>
        <p:spPr>
          <a:xfrm>
            <a:off x="442452" y="627934"/>
            <a:ext cx="11029950" cy="728663"/>
          </a:xfrm>
        </p:spPr>
        <p:txBody>
          <a:bodyPr>
            <a:noAutofit/>
          </a:bodyPr>
          <a:lstStyle/>
          <a:p>
            <a:r>
              <a:rPr lang="en-US" sz="2400" cap="none" dirty="0"/>
              <a:t>Play Bingo Before We Get Started At </a:t>
            </a:r>
            <a:r>
              <a:rPr lang="en-US" sz="2400" cap="none" dirty="0">
                <a:highlight>
                  <a:srgbClr val="FFFF00"/>
                </a:highlight>
              </a:rPr>
              <a:t>TIME</a:t>
            </a:r>
            <a:r>
              <a:rPr lang="en-US" sz="2400" cap="none" dirty="0"/>
              <a:t>! </a:t>
            </a:r>
            <a:br>
              <a:rPr lang="en-US" sz="2400" cap="none" dirty="0"/>
            </a:br>
            <a:r>
              <a:rPr lang="en-US" sz="2400" cap="none" dirty="0"/>
              <a:t>Put Your Initials In The Box When You Complete A Box!</a:t>
            </a:r>
          </a:p>
        </p:txBody>
      </p:sp>
      <p:graphicFrame>
        <p:nvGraphicFramePr>
          <p:cNvPr id="10" name="Content Placeholder 9">
            <a:extLst>
              <a:ext uri="{FF2B5EF4-FFF2-40B4-BE49-F238E27FC236}">
                <a16:creationId xmlns:a16="http://schemas.microsoft.com/office/drawing/2014/main" id="{9937DFC0-0419-3544-89F5-921E0A6A8AF1}"/>
              </a:ext>
            </a:extLst>
          </p:cNvPr>
          <p:cNvGraphicFramePr>
            <a:graphicFrameLocks/>
          </p:cNvGraphicFramePr>
          <p:nvPr>
            <p:extLst>
              <p:ext uri="{D42A27DB-BD31-4B8C-83A1-F6EECF244321}">
                <p14:modId xmlns:p14="http://schemas.microsoft.com/office/powerpoint/2010/main" val="1779582505"/>
              </p:ext>
            </p:extLst>
          </p:nvPr>
        </p:nvGraphicFramePr>
        <p:xfrm>
          <a:off x="442452" y="1356597"/>
          <a:ext cx="11179275" cy="5067315"/>
        </p:xfrm>
        <a:graphic>
          <a:graphicData uri="http://schemas.openxmlformats.org/drawingml/2006/table">
            <a:tbl>
              <a:tblPr>
                <a:tableStyleId>{5C22544A-7EE6-4342-B048-85BDC9FD1C3A}</a:tableStyleId>
              </a:tblPr>
              <a:tblGrid>
                <a:gridCol w="2235855">
                  <a:extLst>
                    <a:ext uri="{9D8B030D-6E8A-4147-A177-3AD203B41FA5}">
                      <a16:colId xmlns:a16="http://schemas.microsoft.com/office/drawing/2014/main" val="880286689"/>
                    </a:ext>
                  </a:extLst>
                </a:gridCol>
                <a:gridCol w="2235855">
                  <a:extLst>
                    <a:ext uri="{9D8B030D-6E8A-4147-A177-3AD203B41FA5}">
                      <a16:colId xmlns:a16="http://schemas.microsoft.com/office/drawing/2014/main" val="3272310776"/>
                    </a:ext>
                  </a:extLst>
                </a:gridCol>
                <a:gridCol w="2235855">
                  <a:extLst>
                    <a:ext uri="{9D8B030D-6E8A-4147-A177-3AD203B41FA5}">
                      <a16:colId xmlns:a16="http://schemas.microsoft.com/office/drawing/2014/main" val="85576205"/>
                    </a:ext>
                  </a:extLst>
                </a:gridCol>
                <a:gridCol w="2235855">
                  <a:extLst>
                    <a:ext uri="{9D8B030D-6E8A-4147-A177-3AD203B41FA5}">
                      <a16:colId xmlns:a16="http://schemas.microsoft.com/office/drawing/2014/main" val="1380113502"/>
                    </a:ext>
                  </a:extLst>
                </a:gridCol>
                <a:gridCol w="2235855">
                  <a:extLst>
                    <a:ext uri="{9D8B030D-6E8A-4147-A177-3AD203B41FA5}">
                      <a16:colId xmlns:a16="http://schemas.microsoft.com/office/drawing/2014/main" val="1853000618"/>
                    </a:ext>
                  </a:extLst>
                </a:gridCol>
              </a:tblGrid>
              <a:tr h="10018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512615"/>
                  </a:ext>
                </a:extLst>
              </a:tr>
              <a:tr h="1001886">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5451765"/>
                  </a:ext>
                </a:extLst>
              </a:tr>
              <a:tr h="1001886">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760366"/>
                  </a:ext>
                </a:extLst>
              </a:tr>
              <a:tr h="1001886">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759527"/>
                  </a:ext>
                </a:extLst>
              </a:tr>
              <a:tr h="1059771">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Century Gothic" panose="020B0502020202020204" pitchFamily="34" charset="0"/>
                      </a:endParaRP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72164"/>
                  </a:ext>
                </a:extLst>
              </a:tr>
            </a:tbl>
          </a:graphicData>
        </a:graphic>
      </p:graphicFrame>
    </p:spTree>
    <p:extLst>
      <p:ext uri="{BB962C8B-B14F-4D97-AF65-F5344CB8AC3E}">
        <p14:creationId xmlns:p14="http://schemas.microsoft.com/office/powerpoint/2010/main" val="108598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16EA38-2CF7-2E46-9413-671DB7C10679}"/>
              </a:ext>
            </a:extLst>
          </p:cNvPr>
          <p:cNvSpPr txBox="1"/>
          <p:nvPr/>
        </p:nvSpPr>
        <p:spPr>
          <a:xfrm>
            <a:off x="1095878" y="127502"/>
            <a:ext cx="10774993" cy="954107"/>
          </a:xfrm>
          <a:prstGeom prst="rect">
            <a:avLst/>
          </a:prstGeom>
          <a:noFill/>
        </p:spPr>
        <p:txBody>
          <a:bodyPr wrap="square" rtlCol="0">
            <a:spAutoFit/>
          </a:bodyPr>
          <a:lstStyle/>
          <a:p>
            <a:r>
              <a:rPr lang="en-US" dirty="0"/>
              <a:t>Before we get started @ 1:00 – </a:t>
            </a:r>
            <a:r>
              <a:rPr lang="en-US" b="1" dirty="0"/>
              <a:t>Add your answers! </a:t>
            </a:r>
          </a:p>
          <a:p>
            <a:r>
              <a:rPr lang="en-US" dirty="0"/>
              <a:t>View Options/Annotate/Text to add your answers </a:t>
            </a:r>
          </a:p>
          <a:p>
            <a:r>
              <a:rPr lang="en-US" sz="2000" b="1" dirty="0"/>
              <a:t>In the last two months…</a:t>
            </a:r>
          </a:p>
        </p:txBody>
      </p:sp>
      <p:cxnSp>
        <p:nvCxnSpPr>
          <p:cNvPr id="6" name="Straight Connector 5">
            <a:extLst>
              <a:ext uri="{FF2B5EF4-FFF2-40B4-BE49-F238E27FC236}">
                <a16:creationId xmlns:a16="http://schemas.microsoft.com/office/drawing/2014/main" id="{CAE62B58-7DEF-884A-BD6B-D02C8ABA39B8}"/>
              </a:ext>
            </a:extLst>
          </p:cNvPr>
          <p:cNvCxnSpPr>
            <a:cxnSpLocks/>
          </p:cNvCxnSpPr>
          <p:nvPr/>
        </p:nvCxnSpPr>
        <p:spPr>
          <a:xfrm>
            <a:off x="-473529" y="411458"/>
            <a:ext cx="1569407" cy="0"/>
          </a:xfrm>
          <a:prstGeom prst="line">
            <a:avLst/>
          </a:prstGeom>
          <a:ln w="149225">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5632871E-7A2F-3343-BE46-5EADE274565A}"/>
              </a:ext>
            </a:extLst>
          </p:cNvPr>
          <p:cNvGraphicFramePr>
            <a:graphicFrameLocks noGrp="1"/>
          </p:cNvGraphicFramePr>
          <p:nvPr>
            <p:extLst>
              <p:ext uri="{D42A27DB-BD31-4B8C-83A1-F6EECF244321}">
                <p14:modId xmlns:p14="http://schemas.microsoft.com/office/powerpoint/2010/main" val="1636091090"/>
              </p:ext>
            </p:extLst>
          </p:nvPr>
        </p:nvGraphicFramePr>
        <p:xfrm>
          <a:off x="0" y="1057789"/>
          <a:ext cx="12192000" cy="580021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010693069"/>
                    </a:ext>
                  </a:extLst>
                </a:gridCol>
                <a:gridCol w="4064000">
                  <a:extLst>
                    <a:ext uri="{9D8B030D-6E8A-4147-A177-3AD203B41FA5}">
                      <a16:colId xmlns:a16="http://schemas.microsoft.com/office/drawing/2014/main" val="3432322484"/>
                    </a:ext>
                  </a:extLst>
                </a:gridCol>
                <a:gridCol w="4064000">
                  <a:extLst>
                    <a:ext uri="{9D8B030D-6E8A-4147-A177-3AD203B41FA5}">
                      <a16:colId xmlns:a16="http://schemas.microsoft.com/office/drawing/2014/main" val="160396892"/>
                    </a:ext>
                  </a:extLst>
                </a:gridCol>
              </a:tblGrid>
              <a:tr h="2900106">
                <a:tc>
                  <a:txBody>
                    <a:bodyPr/>
                    <a:lstStyle/>
                    <a:p>
                      <a:pPr lvl="0" algn="ctr"/>
                      <a:r>
                        <a:rPr lang="en-US" sz="1400" b="1" dirty="0"/>
                        <a:t>Best thing that happened to you</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Coolest thing you've learned</a:t>
                      </a:r>
                    </a:p>
                    <a:p>
                      <a:pPr algn="ctr"/>
                      <a:endParaRPr lang="en-US" sz="14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Best meal you've eaten</a:t>
                      </a:r>
                    </a:p>
                    <a:p>
                      <a:pPr algn="ctr"/>
                      <a:endParaRPr lang="en-US" sz="1400" b="1" dirty="0"/>
                    </a:p>
                  </a:txBody>
                  <a:tcPr/>
                </a:tc>
                <a:extLst>
                  <a:ext uri="{0D108BD9-81ED-4DB2-BD59-A6C34878D82A}">
                    <a16:rowId xmlns:a16="http://schemas.microsoft.com/office/drawing/2014/main" val="4242686564"/>
                  </a:ext>
                </a:extLst>
              </a:tr>
              <a:tr h="29001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Weirdest meal you've eaten</a:t>
                      </a:r>
                    </a:p>
                    <a:p>
                      <a:pPr algn="ctr"/>
                      <a:endParaRPr lang="en-US" sz="14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Best experience in a virtual meeting or class</a:t>
                      </a:r>
                    </a:p>
                  </a:txBody>
                  <a:tcPr/>
                </a:tc>
                <a:tc>
                  <a:txBody>
                    <a:bodyPr/>
                    <a:lstStyle/>
                    <a:p>
                      <a:pPr algn="ctr"/>
                      <a:r>
                        <a:rPr lang="en-US" sz="1400" b="1" dirty="0"/>
                        <a:t>One thing you recall from yesterday’s classes</a:t>
                      </a:r>
                    </a:p>
                  </a:txBody>
                  <a:tcPr/>
                </a:tc>
                <a:extLst>
                  <a:ext uri="{0D108BD9-81ED-4DB2-BD59-A6C34878D82A}">
                    <a16:rowId xmlns:a16="http://schemas.microsoft.com/office/drawing/2014/main" val="3859145126"/>
                  </a:ext>
                </a:extLst>
              </a:tr>
            </a:tbl>
          </a:graphicData>
        </a:graphic>
      </p:graphicFrame>
    </p:spTree>
    <p:extLst>
      <p:ext uri="{BB962C8B-B14F-4D97-AF65-F5344CB8AC3E}">
        <p14:creationId xmlns:p14="http://schemas.microsoft.com/office/powerpoint/2010/main" val="707468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16EA38-2CF7-2E46-9413-671DB7C10679}"/>
              </a:ext>
            </a:extLst>
          </p:cNvPr>
          <p:cNvSpPr txBox="1"/>
          <p:nvPr/>
        </p:nvSpPr>
        <p:spPr>
          <a:xfrm>
            <a:off x="1095878" y="127502"/>
            <a:ext cx="10774993" cy="954107"/>
          </a:xfrm>
          <a:prstGeom prst="rect">
            <a:avLst/>
          </a:prstGeom>
          <a:noFill/>
        </p:spPr>
        <p:txBody>
          <a:bodyPr wrap="square" rtlCol="0">
            <a:spAutoFit/>
          </a:bodyPr>
          <a:lstStyle/>
          <a:p>
            <a:r>
              <a:rPr lang="en-US" dirty="0"/>
              <a:t>Before we get started @ 1:00 – </a:t>
            </a:r>
            <a:r>
              <a:rPr lang="en-US" b="1" dirty="0"/>
              <a:t>Add your answers! </a:t>
            </a:r>
          </a:p>
          <a:p>
            <a:r>
              <a:rPr lang="en-US" dirty="0"/>
              <a:t>View Options/Annotate/Text to add your answers </a:t>
            </a:r>
          </a:p>
          <a:p>
            <a:r>
              <a:rPr lang="en-US" sz="2000" b="1" dirty="0"/>
              <a:t>Add prompt here</a:t>
            </a:r>
          </a:p>
        </p:txBody>
      </p:sp>
      <p:cxnSp>
        <p:nvCxnSpPr>
          <p:cNvPr id="6" name="Straight Connector 5">
            <a:extLst>
              <a:ext uri="{FF2B5EF4-FFF2-40B4-BE49-F238E27FC236}">
                <a16:creationId xmlns:a16="http://schemas.microsoft.com/office/drawing/2014/main" id="{CAE62B58-7DEF-884A-BD6B-D02C8ABA39B8}"/>
              </a:ext>
            </a:extLst>
          </p:cNvPr>
          <p:cNvCxnSpPr>
            <a:cxnSpLocks/>
          </p:cNvCxnSpPr>
          <p:nvPr/>
        </p:nvCxnSpPr>
        <p:spPr>
          <a:xfrm>
            <a:off x="-473529" y="411458"/>
            <a:ext cx="1569407" cy="0"/>
          </a:xfrm>
          <a:prstGeom prst="line">
            <a:avLst/>
          </a:prstGeom>
          <a:ln w="149225">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5632871E-7A2F-3343-BE46-5EADE274565A}"/>
              </a:ext>
            </a:extLst>
          </p:cNvPr>
          <p:cNvGraphicFramePr>
            <a:graphicFrameLocks noGrp="1"/>
          </p:cNvGraphicFramePr>
          <p:nvPr/>
        </p:nvGraphicFramePr>
        <p:xfrm>
          <a:off x="0" y="1081609"/>
          <a:ext cx="12192000" cy="577639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010693069"/>
                    </a:ext>
                  </a:extLst>
                </a:gridCol>
                <a:gridCol w="4064000">
                  <a:extLst>
                    <a:ext uri="{9D8B030D-6E8A-4147-A177-3AD203B41FA5}">
                      <a16:colId xmlns:a16="http://schemas.microsoft.com/office/drawing/2014/main" val="3432322484"/>
                    </a:ext>
                  </a:extLst>
                </a:gridCol>
                <a:gridCol w="4064000">
                  <a:extLst>
                    <a:ext uri="{9D8B030D-6E8A-4147-A177-3AD203B41FA5}">
                      <a16:colId xmlns:a16="http://schemas.microsoft.com/office/drawing/2014/main" val="160396892"/>
                    </a:ext>
                  </a:extLst>
                </a:gridCol>
              </a:tblGrid>
              <a:tr h="2888196">
                <a:tc>
                  <a:txBody>
                    <a:bodyPr/>
                    <a:lstStyle/>
                    <a:p>
                      <a:pPr lvl="0" algn="ctr"/>
                      <a:r>
                        <a:rPr lang="en-US" sz="1400" b="1" dirty="0"/>
                        <a:t>prompt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prompt</a:t>
                      </a:r>
                    </a:p>
                    <a:p>
                      <a:pPr algn="ctr"/>
                      <a:endParaRPr lang="en-US" sz="14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prompt</a:t>
                      </a:r>
                    </a:p>
                    <a:p>
                      <a:pPr algn="ctr"/>
                      <a:endParaRPr lang="en-US" sz="1400" b="1" dirty="0"/>
                    </a:p>
                  </a:txBody>
                  <a:tcPr/>
                </a:tc>
                <a:extLst>
                  <a:ext uri="{0D108BD9-81ED-4DB2-BD59-A6C34878D82A}">
                    <a16:rowId xmlns:a16="http://schemas.microsoft.com/office/drawing/2014/main" val="4242686564"/>
                  </a:ext>
                </a:extLst>
              </a:tr>
              <a:tr h="288819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prompt</a:t>
                      </a:r>
                    </a:p>
                    <a:p>
                      <a:pPr algn="ctr"/>
                      <a:endParaRPr lang="en-US" sz="14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prompt</a:t>
                      </a:r>
                    </a:p>
                  </a:txBody>
                  <a:tcPr/>
                </a:tc>
                <a:tc>
                  <a:txBody>
                    <a:bodyPr/>
                    <a:lstStyle/>
                    <a:p>
                      <a:pPr algn="ctr"/>
                      <a:r>
                        <a:rPr lang="en-US" sz="1400" b="1" dirty="0"/>
                        <a:t>prompt</a:t>
                      </a:r>
                    </a:p>
                  </a:txBody>
                  <a:tcPr/>
                </a:tc>
                <a:extLst>
                  <a:ext uri="{0D108BD9-81ED-4DB2-BD59-A6C34878D82A}">
                    <a16:rowId xmlns:a16="http://schemas.microsoft.com/office/drawing/2014/main" val="3859145126"/>
                  </a:ext>
                </a:extLst>
              </a:tr>
            </a:tbl>
          </a:graphicData>
        </a:graphic>
      </p:graphicFrame>
    </p:spTree>
    <p:extLst>
      <p:ext uri="{BB962C8B-B14F-4D97-AF65-F5344CB8AC3E}">
        <p14:creationId xmlns:p14="http://schemas.microsoft.com/office/powerpoint/2010/main" val="318310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36454-96E7-5E48-A078-50321CB021F8}"/>
              </a:ext>
            </a:extLst>
          </p:cNvPr>
          <p:cNvSpPr>
            <a:spLocks noGrp="1"/>
          </p:cNvSpPr>
          <p:nvPr>
            <p:ph type="body" sz="half" idx="2"/>
          </p:nvPr>
        </p:nvSpPr>
        <p:spPr/>
        <p:txBody>
          <a:bodyPr>
            <a:normAutofit/>
          </a:bodyPr>
          <a:lstStyle/>
          <a:p>
            <a:pPr algn="l"/>
            <a:r>
              <a:rPr lang="en-US" sz="2800" b="1" dirty="0"/>
              <a:t>We’ll begin at 1:00</a:t>
            </a:r>
          </a:p>
        </p:txBody>
      </p:sp>
      <p:sp>
        <p:nvSpPr>
          <p:cNvPr id="3" name="Title 2">
            <a:extLst>
              <a:ext uri="{FF2B5EF4-FFF2-40B4-BE49-F238E27FC236}">
                <a16:creationId xmlns:a16="http://schemas.microsoft.com/office/drawing/2014/main" id="{60691E2C-0946-504C-B1F7-AEF93104EA6B}"/>
              </a:ext>
            </a:extLst>
          </p:cNvPr>
          <p:cNvSpPr>
            <a:spLocks noGrp="1"/>
          </p:cNvSpPr>
          <p:nvPr>
            <p:ph type="title"/>
          </p:nvPr>
        </p:nvSpPr>
        <p:spPr/>
        <p:txBody>
          <a:bodyPr/>
          <a:lstStyle/>
          <a:p>
            <a:pPr algn="l"/>
            <a:r>
              <a:rPr lang="en-US" sz="4000" b="1" cap="none" dirty="0"/>
              <a:t>Quick Quiz Before We Begin</a:t>
            </a:r>
            <a:endParaRPr lang="en-US" sz="4000" b="1" dirty="0"/>
          </a:p>
        </p:txBody>
      </p:sp>
      <p:graphicFrame>
        <p:nvGraphicFramePr>
          <p:cNvPr id="7" name="Diagram 6">
            <a:extLst>
              <a:ext uri="{FF2B5EF4-FFF2-40B4-BE49-F238E27FC236}">
                <a16:creationId xmlns:a16="http://schemas.microsoft.com/office/drawing/2014/main" id="{8113043C-5C84-8D4E-BC70-5523412A678E}"/>
              </a:ext>
            </a:extLst>
          </p:cNvPr>
          <p:cNvGraphicFramePr/>
          <p:nvPr/>
        </p:nvGraphicFramePr>
        <p:xfrm>
          <a:off x="424543" y="453641"/>
          <a:ext cx="7543800" cy="5903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A16EA38-2CF7-2E46-9413-671DB7C10679}"/>
              </a:ext>
            </a:extLst>
          </p:cNvPr>
          <p:cNvSpPr txBox="1"/>
          <p:nvPr/>
        </p:nvSpPr>
        <p:spPr>
          <a:xfrm>
            <a:off x="1087563" y="308025"/>
            <a:ext cx="7034465" cy="707886"/>
          </a:xfrm>
          <a:prstGeom prst="rect">
            <a:avLst/>
          </a:prstGeom>
          <a:noFill/>
        </p:spPr>
        <p:txBody>
          <a:bodyPr wrap="square" rtlCol="0">
            <a:spAutoFit/>
          </a:bodyPr>
          <a:lstStyle/>
          <a:p>
            <a:r>
              <a:rPr lang="en-US" sz="2000" dirty="0"/>
              <a:t>Agree ✓or Disagree X </a:t>
            </a:r>
            <a:br>
              <a:rPr lang="en-US" sz="2000" dirty="0"/>
            </a:br>
            <a:r>
              <a:rPr lang="en-US" sz="2000" dirty="0"/>
              <a:t>Use View Options/Annotate/Stamp to add your answer</a:t>
            </a:r>
          </a:p>
        </p:txBody>
      </p:sp>
      <p:cxnSp>
        <p:nvCxnSpPr>
          <p:cNvPr id="6" name="Straight Connector 5">
            <a:extLst>
              <a:ext uri="{FF2B5EF4-FFF2-40B4-BE49-F238E27FC236}">
                <a16:creationId xmlns:a16="http://schemas.microsoft.com/office/drawing/2014/main" id="{CAE62B58-7DEF-884A-BD6B-D02C8ABA39B8}"/>
              </a:ext>
            </a:extLst>
          </p:cNvPr>
          <p:cNvCxnSpPr>
            <a:cxnSpLocks/>
          </p:cNvCxnSpPr>
          <p:nvPr/>
        </p:nvCxnSpPr>
        <p:spPr>
          <a:xfrm>
            <a:off x="-225381" y="-704519"/>
            <a:ext cx="1344314" cy="1325841"/>
          </a:xfrm>
          <a:prstGeom prst="line">
            <a:avLst/>
          </a:prstGeom>
          <a:ln w="149225">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C25BABF-AAB5-0D4F-B9E9-B2DDEE016F8F}"/>
              </a:ext>
            </a:extLst>
          </p:cNvPr>
          <p:cNvCxnSpPr/>
          <p:nvPr/>
        </p:nvCxnSpPr>
        <p:spPr>
          <a:xfrm>
            <a:off x="2977709" y="4399472"/>
            <a:ext cx="2277374" cy="13112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2FC0AA-FFA2-5346-9CEF-4F54C02B7D18}"/>
              </a:ext>
            </a:extLst>
          </p:cNvPr>
          <p:cNvCxnSpPr/>
          <p:nvPr/>
        </p:nvCxnSpPr>
        <p:spPr>
          <a:xfrm>
            <a:off x="3057756" y="2749636"/>
            <a:ext cx="2277374" cy="13112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603DD9-98A6-FB43-8388-5FFC05E68229}"/>
              </a:ext>
            </a:extLst>
          </p:cNvPr>
          <p:cNvCxnSpPr>
            <a:cxnSpLocks/>
          </p:cNvCxnSpPr>
          <p:nvPr/>
        </p:nvCxnSpPr>
        <p:spPr>
          <a:xfrm flipH="1">
            <a:off x="3044510" y="2749636"/>
            <a:ext cx="2290620" cy="13724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EDFC777-876B-A048-A4D2-61ED3F43947D}"/>
              </a:ext>
            </a:extLst>
          </p:cNvPr>
          <p:cNvCxnSpPr>
            <a:cxnSpLocks/>
          </p:cNvCxnSpPr>
          <p:nvPr/>
        </p:nvCxnSpPr>
        <p:spPr>
          <a:xfrm flipH="1">
            <a:off x="3044510" y="4388655"/>
            <a:ext cx="2290620" cy="13724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02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36454-96E7-5E48-A078-50321CB021F8}"/>
              </a:ext>
            </a:extLst>
          </p:cNvPr>
          <p:cNvSpPr>
            <a:spLocks noGrp="1"/>
          </p:cNvSpPr>
          <p:nvPr>
            <p:ph type="body" sz="half" idx="2"/>
          </p:nvPr>
        </p:nvSpPr>
        <p:spPr/>
        <p:txBody>
          <a:bodyPr>
            <a:normAutofit/>
          </a:bodyPr>
          <a:lstStyle/>
          <a:p>
            <a:pPr algn="l"/>
            <a:r>
              <a:rPr lang="en-US" sz="2800" b="1" dirty="0"/>
              <a:t>We’ll begin at 1:00</a:t>
            </a:r>
          </a:p>
        </p:txBody>
      </p:sp>
      <p:sp>
        <p:nvSpPr>
          <p:cNvPr id="3" name="Title 2">
            <a:extLst>
              <a:ext uri="{FF2B5EF4-FFF2-40B4-BE49-F238E27FC236}">
                <a16:creationId xmlns:a16="http://schemas.microsoft.com/office/drawing/2014/main" id="{60691E2C-0946-504C-B1F7-AEF93104EA6B}"/>
              </a:ext>
            </a:extLst>
          </p:cNvPr>
          <p:cNvSpPr>
            <a:spLocks noGrp="1"/>
          </p:cNvSpPr>
          <p:nvPr>
            <p:ph type="title"/>
          </p:nvPr>
        </p:nvSpPr>
        <p:spPr/>
        <p:txBody>
          <a:bodyPr/>
          <a:lstStyle/>
          <a:p>
            <a:pPr algn="l"/>
            <a:r>
              <a:rPr lang="en-US" sz="4000" b="1" cap="none" dirty="0"/>
              <a:t>Quick Quiz Before We Begin</a:t>
            </a:r>
            <a:endParaRPr lang="en-US" sz="4000" b="1" dirty="0"/>
          </a:p>
        </p:txBody>
      </p:sp>
      <p:graphicFrame>
        <p:nvGraphicFramePr>
          <p:cNvPr id="7" name="Diagram 6">
            <a:extLst>
              <a:ext uri="{FF2B5EF4-FFF2-40B4-BE49-F238E27FC236}">
                <a16:creationId xmlns:a16="http://schemas.microsoft.com/office/drawing/2014/main" id="{8113043C-5C84-8D4E-BC70-5523412A678E}"/>
              </a:ext>
            </a:extLst>
          </p:cNvPr>
          <p:cNvGraphicFramePr/>
          <p:nvPr>
            <p:extLst>
              <p:ext uri="{D42A27DB-BD31-4B8C-83A1-F6EECF244321}">
                <p14:modId xmlns:p14="http://schemas.microsoft.com/office/powerpoint/2010/main" val="3274614483"/>
              </p:ext>
            </p:extLst>
          </p:nvPr>
        </p:nvGraphicFramePr>
        <p:xfrm>
          <a:off x="424543" y="453641"/>
          <a:ext cx="7543800" cy="5903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A16EA38-2CF7-2E46-9413-671DB7C10679}"/>
              </a:ext>
            </a:extLst>
          </p:cNvPr>
          <p:cNvSpPr txBox="1"/>
          <p:nvPr/>
        </p:nvSpPr>
        <p:spPr>
          <a:xfrm>
            <a:off x="1087563" y="308025"/>
            <a:ext cx="7034465" cy="707886"/>
          </a:xfrm>
          <a:prstGeom prst="rect">
            <a:avLst/>
          </a:prstGeom>
          <a:noFill/>
        </p:spPr>
        <p:txBody>
          <a:bodyPr wrap="square" rtlCol="0">
            <a:spAutoFit/>
          </a:bodyPr>
          <a:lstStyle/>
          <a:p>
            <a:r>
              <a:rPr lang="en-US" sz="2000" dirty="0"/>
              <a:t>Agree ✓or Disagree X </a:t>
            </a:r>
            <a:br>
              <a:rPr lang="en-US" sz="2000" dirty="0"/>
            </a:br>
            <a:r>
              <a:rPr lang="en-US" sz="2000" dirty="0"/>
              <a:t>Use View Options/Annotate/Stamp to add your answer</a:t>
            </a:r>
          </a:p>
        </p:txBody>
      </p:sp>
      <p:cxnSp>
        <p:nvCxnSpPr>
          <p:cNvPr id="6" name="Straight Connector 5">
            <a:extLst>
              <a:ext uri="{FF2B5EF4-FFF2-40B4-BE49-F238E27FC236}">
                <a16:creationId xmlns:a16="http://schemas.microsoft.com/office/drawing/2014/main" id="{CAE62B58-7DEF-884A-BD6B-D02C8ABA39B8}"/>
              </a:ext>
            </a:extLst>
          </p:cNvPr>
          <p:cNvCxnSpPr>
            <a:cxnSpLocks/>
          </p:cNvCxnSpPr>
          <p:nvPr/>
        </p:nvCxnSpPr>
        <p:spPr>
          <a:xfrm>
            <a:off x="-225381" y="-704519"/>
            <a:ext cx="1344314" cy="1325841"/>
          </a:xfrm>
          <a:prstGeom prst="line">
            <a:avLst/>
          </a:prstGeom>
          <a:ln w="149225">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C25BABF-AAB5-0D4F-B9E9-B2DDEE016F8F}"/>
              </a:ext>
            </a:extLst>
          </p:cNvPr>
          <p:cNvCxnSpPr/>
          <p:nvPr/>
        </p:nvCxnSpPr>
        <p:spPr>
          <a:xfrm>
            <a:off x="2977709" y="4399472"/>
            <a:ext cx="2277374" cy="13112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2FC0AA-FFA2-5346-9CEF-4F54C02B7D18}"/>
              </a:ext>
            </a:extLst>
          </p:cNvPr>
          <p:cNvCxnSpPr/>
          <p:nvPr/>
        </p:nvCxnSpPr>
        <p:spPr>
          <a:xfrm>
            <a:off x="3057756" y="2749636"/>
            <a:ext cx="2277374" cy="13112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603DD9-98A6-FB43-8388-5FFC05E68229}"/>
              </a:ext>
            </a:extLst>
          </p:cNvPr>
          <p:cNvCxnSpPr>
            <a:cxnSpLocks/>
          </p:cNvCxnSpPr>
          <p:nvPr/>
        </p:nvCxnSpPr>
        <p:spPr>
          <a:xfrm flipH="1">
            <a:off x="3044510" y="2749636"/>
            <a:ext cx="2290620" cy="13724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EDFC777-876B-A048-A4D2-61ED3F43947D}"/>
              </a:ext>
            </a:extLst>
          </p:cNvPr>
          <p:cNvCxnSpPr>
            <a:cxnSpLocks/>
          </p:cNvCxnSpPr>
          <p:nvPr/>
        </p:nvCxnSpPr>
        <p:spPr>
          <a:xfrm flipH="1">
            <a:off x="3044510" y="4388655"/>
            <a:ext cx="2290620" cy="13724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9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2BD00-C18E-1A4D-8BF8-B5C995A0052A}"/>
              </a:ext>
            </a:extLst>
          </p:cNvPr>
          <p:cNvSpPr>
            <a:spLocks noGrp="1"/>
          </p:cNvSpPr>
          <p:nvPr>
            <p:ph type="title"/>
          </p:nvPr>
        </p:nvSpPr>
        <p:spPr/>
        <p:txBody>
          <a:bodyPr>
            <a:normAutofit fontScale="90000"/>
          </a:bodyPr>
          <a:lstStyle/>
          <a:p>
            <a:r>
              <a:rPr lang="en-US" sz="9600" cap="none" dirty="0"/>
              <a:t>Navigation Support</a:t>
            </a:r>
          </a:p>
        </p:txBody>
      </p:sp>
      <p:sp>
        <p:nvSpPr>
          <p:cNvPr id="6" name="Text Placeholder 5">
            <a:extLst>
              <a:ext uri="{FF2B5EF4-FFF2-40B4-BE49-F238E27FC236}">
                <a16:creationId xmlns:a16="http://schemas.microsoft.com/office/drawing/2014/main" id="{BEA1B4BF-AA57-0C43-A05E-48EA0C1FEA11}"/>
              </a:ext>
            </a:extLst>
          </p:cNvPr>
          <p:cNvSpPr>
            <a:spLocks noGrp="1"/>
          </p:cNvSpPr>
          <p:nvPr>
            <p:ph type="body" idx="1"/>
          </p:nvPr>
        </p:nvSpPr>
        <p:spPr>
          <a:xfrm>
            <a:off x="581192" y="4541416"/>
            <a:ext cx="11148353" cy="866155"/>
          </a:xfrm>
        </p:spPr>
        <p:txBody>
          <a:bodyPr>
            <a:normAutofit/>
          </a:bodyPr>
          <a:lstStyle/>
          <a:p>
            <a:r>
              <a:rPr lang="en-US" sz="2800" cap="none" dirty="0"/>
              <a:t>Ask learners to complete the steps to navigate space.</a:t>
            </a:r>
          </a:p>
        </p:txBody>
      </p:sp>
    </p:spTree>
    <p:extLst>
      <p:ext uri="{BB962C8B-B14F-4D97-AF65-F5344CB8AC3E}">
        <p14:creationId xmlns:p14="http://schemas.microsoft.com/office/powerpoint/2010/main" val="284276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4150C8-F8AB-E949-A82C-C1A8B604B1AD}"/>
              </a:ext>
            </a:extLst>
          </p:cNvPr>
          <p:cNvGrpSpPr/>
          <p:nvPr/>
        </p:nvGrpSpPr>
        <p:grpSpPr>
          <a:xfrm>
            <a:off x="0" y="2693504"/>
            <a:ext cx="12258420" cy="1547192"/>
            <a:chOff x="0" y="2873271"/>
            <a:chExt cx="8806094" cy="1111457"/>
          </a:xfrm>
        </p:grpSpPr>
        <p:pic>
          <p:nvPicPr>
            <p:cNvPr id="4" name="Picture 3">
              <a:extLst>
                <a:ext uri="{FF2B5EF4-FFF2-40B4-BE49-F238E27FC236}">
                  <a16:creationId xmlns:a16="http://schemas.microsoft.com/office/drawing/2014/main" id="{80A86813-713B-5249-9332-CE24196C01EC}"/>
                </a:ext>
              </a:extLst>
            </p:cNvPr>
            <p:cNvPicPr>
              <a:picLocks noChangeAspect="1"/>
            </p:cNvPicPr>
            <p:nvPr/>
          </p:nvPicPr>
          <p:blipFill rotWithShape="1">
            <a:blip r:embed="rId2"/>
            <a:srcRect r="38163"/>
            <a:stretch/>
          </p:blipFill>
          <p:spPr>
            <a:xfrm>
              <a:off x="0" y="2873271"/>
              <a:ext cx="7539135" cy="1111457"/>
            </a:xfrm>
            <a:prstGeom prst="rect">
              <a:avLst/>
            </a:prstGeom>
          </p:spPr>
        </p:pic>
        <p:pic>
          <p:nvPicPr>
            <p:cNvPr id="5" name="Picture 4">
              <a:extLst>
                <a:ext uri="{FF2B5EF4-FFF2-40B4-BE49-F238E27FC236}">
                  <a16:creationId xmlns:a16="http://schemas.microsoft.com/office/drawing/2014/main" id="{0B9B22C5-8C15-4142-801E-74ED0BD5592B}"/>
                </a:ext>
              </a:extLst>
            </p:cNvPr>
            <p:cNvPicPr>
              <a:picLocks noChangeAspect="1"/>
            </p:cNvPicPr>
            <p:nvPr/>
          </p:nvPicPr>
          <p:blipFill rotWithShape="1">
            <a:blip r:embed="rId2"/>
            <a:srcRect l="82347" r="7261"/>
            <a:stretch/>
          </p:blipFill>
          <p:spPr>
            <a:xfrm>
              <a:off x="7539135" y="2873271"/>
              <a:ext cx="1266959" cy="1111457"/>
            </a:xfrm>
            <a:prstGeom prst="rect">
              <a:avLst/>
            </a:prstGeom>
          </p:spPr>
        </p:pic>
      </p:grpSp>
    </p:spTree>
    <p:extLst>
      <p:ext uri="{BB962C8B-B14F-4D97-AF65-F5344CB8AC3E}">
        <p14:creationId xmlns:p14="http://schemas.microsoft.com/office/powerpoint/2010/main" val="180512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4150C8-F8AB-E949-A82C-C1A8B604B1AD}"/>
              </a:ext>
            </a:extLst>
          </p:cNvPr>
          <p:cNvGrpSpPr/>
          <p:nvPr/>
        </p:nvGrpSpPr>
        <p:grpSpPr>
          <a:xfrm>
            <a:off x="509664" y="1890770"/>
            <a:ext cx="24978561" cy="3152660"/>
            <a:chOff x="0" y="2873271"/>
            <a:chExt cx="8806094" cy="1111457"/>
          </a:xfrm>
        </p:grpSpPr>
        <p:pic>
          <p:nvPicPr>
            <p:cNvPr id="4" name="Picture 3">
              <a:extLst>
                <a:ext uri="{FF2B5EF4-FFF2-40B4-BE49-F238E27FC236}">
                  <a16:creationId xmlns:a16="http://schemas.microsoft.com/office/drawing/2014/main" id="{80A86813-713B-5249-9332-CE24196C01EC}"/>
                </a:ext>
              </a:extLst>
            </p:cNvPr>
            <p:cNvPicPr>
              <a:picLocks noChangeAspect="1"/>
            </p:cNvPicPr>
            <p:nvPr/>
          </p:nvPicPr>
          <p:blipFill rotWithShape="1">
            <a:blip r:embed="rId2"/>
            <a:srcRect r="38163"/>
            <a:stretch/>
          </p:blipFill>
          <p:spPr>
            <a:xfrm>
              <a:off x="0" y="2873271"/>
              <a:ext cx="7539135" cy="1111457"/>
            </a:xfrm>
            <a:prstGeom prst="rect">
              <a:avLst/>
            </a:prstGeom>
          </p:spPr>
        </p:pic>
        <p:pic>
          <p:nvPicPr>
            <p:cNvPr id="5" name="Picture 4">
              <a:extLst>
                <a:ext uri="{FF2B5EF4-FFF2-40B4-BE49-F238E27FC236}">
                  <a16:creationId xmlns:a16="http://schemas.microsoft.com/office/drawing/2014/main" id="{0B9B22C5-8C15-4142-801E-74ED0BD5592B}"/>
                </a:ext>
              </a:extLst>
            </p:cNvPr>
            <p:cNvPicPr>
              <a:picLocks noChangeAspect="1"/>
            </p:cNvPicPr>
            <p:nvPr/>
          </p:nvPicPr>
          <p:blipFill rotWithShape="1">
            <a:blip r:embed="rId2"/>
            <a:srcRect l="82347" r="7261"/>
            <a:stretch/>
          </p:blipFill>
          <p:spPr>
            <a:xfrm>
              <a:off x="7539135" y="2873271"/>
              <a:ext cx="1266959" cy="1111457"/>
            </a:xfrm>
            <a:prstGeom prst="rect">
              <a:avLst/>
            </a:prstGeom>
          </p:spPr>
        </p:pic>
      </p:grpSp>
    </p:spTree>
    <p:extLst>
      <p:ext uri="{BB962C8B-B14F-4D97-AF65-F5344CB8AC3E}">
        <p14:creationId xmlns:p14="http://schemas.microsoft.com/office/powerpoint/2010/main" val="3066885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4150C8-F8AB-E949-A82C-C1A8B604B1AD}"/>
              </a:ext>
            </a:extLst>
          </p:cNvPr>
          <p:cNvGrpSpPr/>
          <p:nvPr/>
        </p:nvGrpSpPr>
        <p:grpSpPr>
          <a:xfrm>
            <a:off x="-9758595" y="1890770"/>
            <a:ext cx="24978561" cy="3152660"/>
            <a:chOff x="0" y="2873271"/>
            <a:chExt cx="8806094" cy="1111457"/>
          </a:xfrm>
        </p:grpSpPr>
        <p:pic>
          <p:nvPicPr>
            <p:cNvPr id="4" name="Picture 3">
              <a:extLst>
                <a:ext uri="{FF2B5EF4-FFF2-40B4-BE49-F238E27FC236}">
                  <a16:creationId xmlns:a16="http://schemas.microsoft.com/office/drawing/2014/main" id="{80A86813-713B-5249-9332-CE24196C01EC}"/>
                </a:ext>
              </a:extLst>
            </p:cNvPr>
            <p:cNvPicPr>
              <a:picLocks noChangeAspect="1"/>
            </p:cNvPicPr>
            <p:nvPr/>
          </p:nvPicPr>
          <p:blipFill rotWithShape="1">
            <a:blip r:embed="rId2"/>
            <a:srcRect r="38163"/>
            <a:stretch/>
          </p:blipFill>
          <p:spPr>
            <a:xfrm>
              <a:off x="0" y="2873271"/>
              <a:ext cx="7539135" cy="1111457"/>
            </a:xfrm>
            <a:prstGeom prst="rect">
              <a:avLst/>
            </a:prstGeom>
          </p:spPr>
        </p:pic>
        <p:pic>
          <p:nvPicPr>
            <p:cNvPr id="5" name="Picture 4">
              <a:extLst>
                <a:ext uri="{FF2B5EF4-FFF2-40B4-BE49-F238E27FC236}">
                  <a16:creationId xmlns:a16="http://schemas.microsoft.com/office/drawing/2014/main" id="{0B9B22C5-8C15-4142-801E-74ED0BD5592B}"/>
                </a:ext>
              </a:extLst>
            </p:cNvPr>
            <p:cNvPicPr>
              <a:picLocks noChangeAspect="1"/>
            </p:cNvPicPr>
            <p:nvPr/>
          </p:nvPicPr>
          <p:blipFill rotWithShape="1">
            <a:blip r:embed="rId2"/>
            <a:srcRect l="82347" r="7261"/>
            <a:stretch/>
          </p:blipFill>
          <p:spPr>
            <a:xfrm>
              <a:off x="7539135" y="2873271"/>
              <a:ext cx="1266959" cy="1111457"/>
            </a:xfrm>
            <a:prstGeom prst="rect">
              <a:avLst/>
            </a:prstGeom>
          </p:spPr>
        </p:pic>
      </p:grpSp>
    </p:spTree>
    <p:extLst>
      <p:ext uri="{BB962C8B-B14F-4D97-AF65-F5344CB8AC3E}">
        <p14:creationId xmlns:p14="http://schemas.microsoft.com/office/powerpoint/2010/main" val="1810406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4150C8-F8AB-E949-A82C-C1A8B604B1AD}"/>
              </a:ext>
            </a:extLst>
          </p:cNvPr>
          <p:cNvGrpSpPr/>
          <p:nvPr/>
        </p:nvGrpSpPr>
        <p:grpSpPr>
          <a:xfrm>
            <a:off x="-15604758" y="1852670"/>
            <a:ext cx="24977358" cy="3152660"/>
            <a:chOff x="0" y="2873271"/>
            <a:chExt cx="8805670" cy="1111457"/>
          </a:xfrm>
        </p:grpSpPr>
        <p:pic>
          <p:nvPicPr>
            <p:cNvPr id="4" name="Picture 3">
              <a:extLst>
                <a:ext uri="{FF2B5EF4-FFF2-40B4-BE49-F238E27FC236}">
                  <a16:creationId xmlns:a16="http://schemas.microsoft.com/office/drawing/2014/main" id="{80A86813-713B-5249-9332-CE24196C01EC}"/>
                </a:ext>
              </a:extLst>
            </p:cNvPr>
            <p:cNvPicPr>
              <a:picLocks noChangeAspect="1"/>
            </p:cNvPicPr>
            <p:nvPr/>
          </p:nvPicPr>
          <p:blipFill rotWithShape="1">
            <a:blip r:embed="rId2"/>
            <a:srcRect r="38351"/>
            <a:stretch/>
          </p:blipFill>
          <p:spPr>
            <a:xfrm>
              <a:off x="0" y="2873271"/>
              <a:ext cx="7511847" cy="1111457"/>
            </a:xfrm>
            <a:prstGeom prst="rect">
              <a:avLst/>
            </a:prstGeom>
          </p:spPr>
        </p:pic>
        <p:pic>
          <p:nvPicPr>
            <p:cNvPr id="5" name="Picture 4">
              <a:extLst>
                <a:ext uri="{FF2B5EF4-FFF2-40B4-BE49-F238E27FC236}">
                  <a16:creationId xmlns:a16="http://schemas.microsoft.com/office/drawing/2014/main" id="{0B9B22C5-8C15-4142-801E-74ED0BD5592B}"/>
                </a:ext>
              </a:extLst>
            </p:cNvPr>
            <p:cNvPicPr>
              <a:picLocks noChangeAspect="1"/>
            </p:cNvPicPr>
            <p:nvPr/>
          </p:nvPicPr>
          <p:blipFill rotWithShape="1">
            <a:blip r:embed="rId2"/>
            <a:srcRect l="82127" r="7261"/>
            <a:stretch/>
          </p:blipFill>
          <p:spPr>
            <a:xfrm>
              <a:off x="7511847" y="2873271"/>
              <a:ext cx="1293823" cy="1111457"/>
            </a:xfrm>
            <a:prstGeom prst="rect">
              <a:avLst/>
            </a:prstGeom>
          </p:spPr>
        </p:pic>
      </p:grpSp>
      <p:pic>
        <p:nvPicPr>
          <p:cNvPr id="8" name="Picture 7" descr="Graphical user interface, application&#10;&#10;Description automatically generated">
            <a:extLst>
              <a:ext uri="{FF2B5EF4-FFF2-40B4-BE49-F238E27FC236}">
                <a16:creationId xmlns:a16="http://schemas.microsoft.com/office/drawing/2014/main" id="{E031AED7-0D9B-1948-A171-78DBC6AAD543}"/>
              </a:ext>
            </a:extLst>
          </p:cNvPr>
          <p:cNvPicPr>
            <a:picLocks noChangeAspect="1"/>
          </p:cNvPicPr>
          <p:nvPr/>
        </p:nvPicPr>
        <p:blipFill>
          <a:blip r:embed="rId3"/>
          <a:stretch>
            <a:fillRect/>
          </a:stretch>
        </p:blipFill>
        <p:spPr>
          <a:xfrm>
            <a:off x="4699003" y="410669"/>
            <a:ext cx="3556000" cy="2019300"/>
          </a:xfrm>
          <a:prstGeom prst="rect">
            <a:avLst/>
          </a:prstGeom>
        </p:spPr>
      </p:pic>
    </p:spTree>
    <p:extLst>
      <p:ext uri="{BB962C8B-B14F-4D97-AF65-F5344CB8AC3E}">
        <p14:creationId xmlns:p14="http://schemas.microsoft.com/office/powerpoint/2010/main" val="861129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D42A-556D-AB4C-897B-7B7E7445889A}"/>
              </a:ext>
            </a:extLst>
          </p:cNvPr>
          <p:cNvSpPr>
            <a:spLocks noGrp="1"/>
          </p:cNvSpPr>
          <p:nvPr>
            <p:ph type="ctrTitle"/>
          </p:nvPr>
        </p:nvSpPr>
        <p:spPr/>
        <p:txBody>
          <a:bodyPr>
            <a:normAutofit/>
          </a:bodyPr>
          <a:lstStyle/>
          <a:p>
            <a:r>
              <a:rPr lang="en-US" dirty="0"/>
              <a:t>Thank you for being in class! </a:t>
            </a:r>
            <a:br>
              <a:rPr lang="en-US" dirty="0"/>
            </a:br>
            <a:r>
              <a:rPr lang="en-US" dirty="0"/>
              <a:t>I hope you can use these in your own work.</a:t>
            </a:r>
          </a:p>
        </p:txBody>
      </p:sp>
      <p:sp>
        <p:nvSpPr>
          <p:cNvPr id="3" name="Subtitle 2">
            <a:extLst>
              <a:ext uri="{FF2B5EF4-FFF2-40B4-BE49-F238E27FC236}">
                <a16:creationId xmlns:a16="http://schemas.microsoft.com/office/drawing/2014/main" id="{9B55C449-775F-1544-9CFC-35E31CC74A85}"/>
              </a:ext>
            </a:extLst>
          </p:cNvPr>
          <p:cNvSpPr>
            <a:spLocks noGrp="1"/>
          </p:cNvSpPr>
          <p:nvPr>
            <p:ph type="subTitle" idx="1"/>
          </p:nvPr>
        </p:nvSpPr>
        <p:spPr>
          <a:xfrm>
            <a:off x="581194" y="2495445"/>
            <a:ext cx="10993546" cy="2327567"/>
          </a:xfrm>
        </p:spPr>
        <p:txBody>
          <a:bodyPr>
            <a:normAutofit fontScale="85000" lnSpcReduction="20000"/>
          </a:bodyPr>
          <a:lstStyle/>
          <a:p>
            <a:r>
              <a:rPr lang="en-US" sz="2800" cap="none" dirty="0">
                <a:solidFill>
                  <a:schemeClr val="tx2"/>
                </a:solidFill>
              </a:rPr>
              <a:t>Stay in touch! Share your accomplishments with me.</a:t>
            </a:r>
          </a:p>
          <a:p>
            <a:endParaRPr lang="en-US" sz="2800" cap="none" dirty="0">
              <a:solidFill>
                <a:schemeClr val="tx2"/>
              </a:solidFill>
            </a:endParaRPr>
          </a:p>
          <a:p>
            <a:r>
              <a:rPr lang="en-US" sz="2800" cap="none" dirty="0">
                <a:solidFill>
                  <a:schemeClr val="tx2"/>
                </a:solidFill>
                <a:hlinkClick r:id="rId2">
                  <a:extLst>
                    <a:ext uri="{A12FA001-AC4F-418D-AE19-62706E023703}">
                      <ahyp:hlinkClr xmlns:ahyp="http://schemas.microsoft.com/office/drawing/2018/hyperlinkcolor" val="tx"/>
                    </a:ext>
                  </a:extLst>
                </a:hlinkClick>
              </a:rPr>
              <a:t>Katrina@katrinakennedy.com</a:t>
            </a:r>
            <a:endParaRPr lang="en-US" sz="2800" cap="none" dirty="0">
              <a:solidFill>
                <a:schemeClr val="tx2"/>
              </a:solidFill>
            </a:endParaRPr>
          </a:p>
          <a:p>
            <a:endParaRPr lang="en-US" sz="2800" cap="none" dirty="0">
              <a:solidFill>
                <a:schemeClr val="tx2"/>
              </a:solidFill>
            </a:endParaRPr>
          </a:p>
          <a:p>
            <a:r>
              <a:rPr lang="en-US" sz="2800" cap="none" dirty="0">
                <a:solidFill>
                  <a:schemeClr val="tx2"/>
                </a:solidFill>
              </a:rPr>
              <a:t>(916)832-0698 (text is preferred)</a:t>
            </a:r>
          </a:p>
          <a:p>
            <a:endParaRPr lang="en-US" sz="2800" cap="none" dirty="0">
              <a:solidFill>
                <a:schemeClr val="tx2"/>
              </a:solidFill>
            </a:endParaRPr>
          </a:p>
        </p:txBody>
      </p:sp>
    </p:spTree>
    <p:extLst>
      <p:ext uri="{BB962C8B-B14F-4D97-AF65-F5344CB8AC3E}">
        <p14:creationId xmlns:p14="http://schemas.microsoft.com/office/powerpoint/2010/main" val="369385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69DFEE-2300-0A4D-A927-CA52DB161C3F}"/>
              </a:ext>
            </a:extLst>
          </p:cNvPr>
          <p:cNvSpPr>
            <a:spLocks noGrp="1"/>
          </p:cNvSpPr>
          <p:nvPr>
            <p:ph type="title"/>
          </p:nvPr>
        </p:nvSpPr>
        <p:spPr/>
        <p:txBody>
          <a:bodyPr>
            <a:normAutofit fontScale="90000"/>
          </a:bodyPr>
          <a:lstStyle/>
          <a:p>
            <a:r>
              <a:rPr lang="en-US"/>
              <a:t>Navigating Zoom! Scavenger Hunt</a:t>
            </a:r>
            <a:endParaRPr lang="en-US" dirty="0"/>
          </a:p>
        </p:txBody>
      </p:sp>
      <p:graphicFrame>
        <p:nvGraphicFramePr>
          <p:cNvPr id="3" name="Content Placeholder 2">
            <a:extLst>
              <a:ext uri="{FF2B5EF4-FFF2-40B4-BE49-F238E27FC236}">
                <a16:creationId xmlns:a16="http://schemas.microsoft.com/office/drawing/2014/main" id="{8E647014-8128-6249-B3EB-450697EC6E94}"/>
              </a:ext>
            </a:extLst>
          </p:cNvPr>
          <p:cNvGraphicFramePr>
            <a:graphicFrameLocks noGrp="1"/>
          </p:cNvGraphicFramePr>
          <p:nvPr>
            <p:ph idx="1"/>
          </p:nvPr>
        </p:nvGraphicFramePr>
        <p:xfrm>
          <a:off x="581025" y="1376363"/>
          <a:ext cx="11029950" cy="5339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29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D586F61B-0142-5D46-AABD-3252F77CDD4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2C7900C2-EEC5-E745-B2D4-8AB98129CBB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F471C07A-6C57-7748-9BD0-DAD1F54BFDC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994D0A01-877C-8043-87AE-D0EEFA08CE2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17E0CCDC-CD89-724E-9230-912043ED8C0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DEE55252-1AAD-5440-90AF-D32639D6E01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5B6C51C3-F175-E64E-B907-9F66C66533C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C9664C22-F754-B74B-8A9D-C59BF48F250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6889631A-DCE2-5540-880E-AB70B91AA3F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C0308025-98C4-A244-8142-BC6521198AB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A3E5C1B0-1D88-C04A-9458-B02AA301B11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69DFEE-2300-0A4D-A927-CA52DB161C3F}"/>
              </a:ext>
            </a:extLst>
          </p:cNvPr>
          <p:cNvSpPr>
            <a:spLocks noGrp="1"/>
          </p:cNvSpPr>
          <p:nvPr>
            <p:ph type="title"/>
          </p:nvPr>
        </p:nvSpPr>
        <p:spPr/>
        <p:txBody>
          <a:bodyPr>
            <a:normAutofit fontScale="90000"/>
          </a:bodyPr>
          <a:lstStyle/>
          <a:p>
            <a:r>
              <a:rPr lang="en-US"/>
              <a:t>Navigating Zoom! Scavenger Hunt</a:t>
            </a:r>
            <a:endParaRPr lang="en-US" dirty="0"/>
          </a:p>
        </p:txBody>
      </p:sp>
      <p:graphicFrame>
        <p:nvGraphicFramePr>
          <p:cNvPr id="3" name="Content Placeholder 2">
            <a:extLst>
              <a:ext uri="{FF2B5EF4-FFF2-40B4-BE49-F238E27FC236}">
                <a16:creationId xmlns:a16="http://schemas.microsoft.com/office/drawing/2014/main" id="{8E647014-8128-6249-B3EB-450697EC6E94}"/>
              </a:ext>
            </a:extLst>
          </p:cNvPr>
          <p:cNvGraphicFramePr>
            <a:graphicFrameLocks noGrp="1"/>
          </p:cNvGraphicFramePr>
          <p:nvPr>
            <p:ph idx="1"/>
            <p:extLst>
              <p:ext uri="{D42A27DB-BD31-4B8C-83A1-F6EECF244321}">
                <p14:modId xmlns:p14="http://schemas.microsoft.com/office/powerpoint/2010/main" val="553146088"/>
              </p:ext>
            </p:extLst>
          </p:nvPr>
        </p:nvGraphicFramePr>
        <p:xfrm>
          <a:off x="581025" y="1376363"/>
          <a:ext cx="11029950" cy="5339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27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D586F61B-0142-5D46-AABD-3252F77CDD4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2C7900C2-EEC5-E745-B2D4-8AB98129CBB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F471C07A-6C57-7748-9BD0-DAD1F54BFDC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994D0A01-877C-8043-87AE-D0EEFA08CE2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17E0CCDC-CD89-724E-9230-912043ED8C0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DEE55252-1AAD-5440-90AF-D32639D6E01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5B6C51C3-F175-E64E-B907-9F66C66533C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C9664C22-F754-B74B-8A9D-C59BF48F250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6889631A-DCE2-5540-880E-AB70B91AA3F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C0308025-98C4-A244-8142-BC6521198AB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A3E5C1B0-1D88-C04A-9458-B02AA301B11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2BD00-C18E-1A4D-8BF8-B5C995A0052A}"/>
              </a:ext>
            </a:extLst>
          </p:cNvPr>
          <p:cNvSpPr>
            <a:spLocks noGrp="1"/>
          </p:cNvSpPr>
          <p:nvPr>
            <p:ph type="title"/>
          </p:nvPr>
        </p:nvSpPr>
        <p:spPr>
          <a:xfrm>
            <a:off x="581193" y="1466194"/>
            <a:ext cx="11029615" cy="3075224"/>
          </a:xfrm>
        </p:spPr>
        <p:txBody>
          <a:bodyPr>
            <a:noAutofit/>
          </a:bodyPr>
          <a:lstStyle/>
          <a:p>
            <a:r>
              <a:rPr lang="en-US" sz="8600" cap="none" dirty="0"/>
              <a:t>Assessments</a:t>
            </a:r>
            <a:br>
              <a:rPr lang="en-US" sz="8600" cap="none" dirty="0"/>
            </a:br>
            <a:r>
              <a:rPr lang="en-US" sz="8600" cap="none" dirty="0"/>
              <a:t>To Use At Beginning of Class</a:t>
            </a:r>
          </a:p>
        </p:txBody>
      </p:sp>
      <p:sp>
        <p:nvSpPr>
          <p:cNvPr id="6" name="Text Placeholder 5">
            <a:extLst>
              <a:ext uri="{FF2B5EF4-FFF2-40B4-BE49-F238E27FC236}">
                <a16:creationId xmlns:a16="http://schemas.microsoft.com/office/drawing/2014/main" id="{BEA1B4BF-AA57-0C43-A05E-48EA0C1FEA11}"/>
              </a:ext>
            </a:extLst>
          </p:cNvPr>
          <p:cNvSpPr>
            <a:spLocks noGrp="1"/>
          </p:cNvSpPr>
          <p:nvPr>
            <p:ph type="body" idx="1"/>
          </p:nvPr>
        </p:nvSpPr>
        <p:spPr/>
        <p:txBody>
          <a:bodyPr/>
          <a:lstStyle/>
          <a:p>
            <a:r>
              <a:rPr lang="en-US" cap="none" dirty="0"/>
              <a:t>Ask learners to annotate. Could also be used as knowledge checks during class.</a:t>
            </a:r>
          </a:p>
        </p:txBody>
      </p:sp>
    </p:spTree>
    <p:extLst>
      <p:ext uri="{BB962C8B-B14F-4D97-AF65-F5344CB8AC3E}">
        <p14:creationId xmlns:p14="http://schemas.microsoft.com/office/powerpoint/2010/main" val="3104267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C32-12E2-40AB-91E7-E065E3B54AA8}"/>
              </a:ext>
            </a:extLst>
          </p:cNvPr>
          <p:cNvSpPr>
            <a:spLocks noGrp="1"/>
          </p:cNvSpPr>
          <p:nvPr>
            <p:ph type="title" idx="4294967295"/>
          </p:nvPr>
        </p:nvSpPr>
        <p:spPr>
          <a:xfrm>
            <a:off x="143039" y="93087"/>
            <a:ext cx="11029950" cy="873177"/>
          </a:xfrm>
        </p:spPr>
        <p:txBody>
          <a:bodyPr>
            <a:normAutofit/>
          </a:bodyPr>
          <a:lstStyle/>
          <a:p>
            <a:r>
              <a:rPr lang="en-US" sz="3600" b="1" cap="none" dirty="0">
                <a:solidFill>
                  <a:schemeClr val="tx1"/>
                </a:solidFill>
              </a:rPr>
              <a:t>What’s Your Experience?</a:t>
            </a:r>
          </a:p>
        </p:txBody>
      </p:sp>
      <p:sp>
        <p:nvSpPr>
          <p:cNvPr id="10" name="TextBox 9">
            <a:extLst>
              <a:ext uri="{FF2B5EF4-FFF2-40B4-BE49-F238E27FC236}">
                <a16:creationId xmlns:a16="http://schemas.microsoft.com/office/drawing/2014/main" id="{B353725E-8E1F-804B-8C67-0B2A1139B248}"/>
              </a:ext>
            </a:extLst>
          </p:cNvPr>
          <p:cNvSpPr txBox="1"/>
          <p:nvPr/>
        </p:nvSpPr>
        <p:spPr>
          <a:xfrm>
            <a:off x="9157808" y="5679733"/>
            <a:ext cx="1952779" cy="1200329"/>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entury Gothic" panose="020B0502020202020204" pitchFamily="34" charset="0"/>
              </a:rPr>
              <a:t>View Options</a:t>
            </a:r>
          </a:p>
          <a:p>
            <a:pPr marL="285750" indent="-285750">
              <a:buFont typeface="Arial" panose="020B0604020202020204" pitchFamily="34" charset="0"/>
              <a:buChar char="•"/>
            </a:pPr>
            <a:r>
              <a:rPr lang="en-US" dirty="0">
                <a:latin typeface="Century Gothic" panose="020B0502020202020204" pitchFamily="34" charset="0"/>
              </a:rPr>
              <a:t>Annotate</a:t>
            </a:r>
          </a:p>
          <a:p>
            <a:pPr marL="285750" indent="-285750">
              <a:buFont typeface="Arial" panose="020B0604020202020204" pitchFamily="34" charset="0"/>
              <a:buChar char="•"/>
            </a:pPr>
            <a:r>
              <a:rPr lang="en-US" dirty="0">
                <a:latin typeface="Century Gothic" panose="020B0502020202020204" pitchFamily="34" charset="0"/>
              </a:rPr>
              <a:t>Select Stamp</a:t>
            </a:r>
          </a:p>
          <a:p>
            <a:pPr marL="285750" indent="-285750">
              <a:buFont typeface="Arial" panose="020B0604020202020204" pitchFamily="34" charset="0"/>
              <a:buChar char="•"/>
            </a:pPr>
            <a:r>
              <a:rPr lang="en-US" dirty="0">
                <a:latin typeface="Century Gothic" panose="020B0502020202020204" pitchFamily="34" charset="0"/>
              </a:rPr>
              <a:t>Stamp</a:t>
            </a:r>
          </a:p>
        </p:txBody>
      </p:sp>
      <p:cxnSp>
        <p:nvCxnSpPr>
          <p:cNvPr id="6" name="Straight Connector 5">
            <a:extLst>
              <a:ext uri="{FF2B5EF4-FFF2-40B4-BE49-F238E27FC236}">
                <a16:creationId xmlns:a16="http://schemas.microsoft.com/office/drawing/2014/main" id="{26AE5BD8-7A3A-054D-95E5-114E22D87424}"/>
              </a:ext>
            </a:extLst>
          </p:cNvPr>
          <p:cNvCxnSpPr/>
          <p:nvPr/>
        </p:nvCxnSpPr>
        <p:spPr>
          <a:xfrm>
            <a:off x="6335655" y="6286756"/>
            <a:ext cx="2822153" cy="27644"/>
          </a:xfrm>
          <a:prstGeom prst="line">
            <a:avLst/>
          </a:prstGeom>
          <a:ln w="20320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34FB8CD0-0A57-A040-9754-E4FD5C20EB24}"/>
              </a:ext>
            </a:extLst>
          </p:cNvPr>
          <p:cNvGraphicFramePr/>
          <p:nvPr/>
        </p:nvGraphicFramePr>
        <p:xfrm>
          <a:off x="188010" y="1939674"/>
          <a:ext cx="11495313" cy="53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DEA95DA0-3C73-CE4D-9DDC-0B3918CB0090}"/>
              </a:ext>
            </a:extLst>
          </p:cNvPr>
          <p:cNvGraphicFramePr/>
          <p:nvPr/>
        </p:nvGraphicFramePr>
        <p:xfrm>
          <a:off x="188010" y="3357703"/>
          <a:ext cx="11495313" cy="539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itle 1">
            <a:extLst>
              <a:ext uri="{FF2B5EF4-FFF2-40B4-BE49-F238E27FC236}">
                <a16:creationId xmlns:a16="http://schemas.microsoft.com/office/drawing/2014/main" id="{6F0B32E7-66FB-3143-BB83-634F10C65823}"/>
              </a:ext>
            </a:extLst>
          </p:cNvPr>
          <p:cNvSpPr txBox="1">
            <a:spLocks/>
          </p:cNvSpPr>
          <p:nvPr/>
        </p:nvSpPr>
        <p:spPr>
          <a:xfrm>
            <a:off x="188010" y="2799319"/>
            <a:ext cx="11029950" cy="576511"/>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latin typeface="Century Gothic" panose="020B0502020202020204" pitchFamily="34" charset="0"/>
              </a:rPr>
              <a:t>Working with Animation in PowerPoint</a:t>
            </a:r>
          </a:p>
          <a:p>
            <a:r>
              <a:rPr lang="en-US" sz="2000" dirty="0">
                <a:solidFill>
                  <a:schemeClr val="tx1"/>
                </a:solidFill>
                <a:latin typeface="Century Gothic" panose="020B0502020202020204" pitchFamily="34" charset="0"/>
              </a:rPr>
              <a:t>Novice																					Expert</a:t>
            </a:r>
          </a:p>
        </p:txBody>
      </p:sp>
      <p:graphicFrame>
        <p:nvGraphicFramePr>
          <p:cNvPr id="12" name="Diagram 11">
            <a:extLst>
              <a:ext uri="{FF2B5EF4-FFF2-40B4-BE49-F238E27FC236}">
                <a16:creationId xmlns:a16="http://schemas.microsoft.com/office/drawing/2014/main" id="{004D605C-2ACC-E748-8C0D-3FF950CA0571}"/>
              </a:ext>
            </a:extLst>
          </p:cNvPr>
          <p:cNvGraphicFramePr/>
          <p:nvPr/>
        </p:nvGraphicFramePr>
        <p:xfrm>
          <a:off x="143039" y="4861997"/>
          <a:ext cx="11495313" cy="5396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itle 1">
            <a:extLst>
              <a:ext uri="{FF2B5EF4-FFF2-40B4-BE49-F238E27FC236}">
                <a16:creationId xmlns:a16="http://schemas.microsoft.com/office/drawing/2014/main" id="{899DC3AB-F36A-A149-A780-B97EBADF4FA8}"/>
              </a:ext>
            </a:extLst>
          </p:cNvPr>
          <p:cNvSpPr txBox="1">
            <a:spLocks/>
          </p:cNvSpPr>
          <p:nvPr/>
        </p:nvSpPr>
        <p:spPr>
          <a:xfrm>
            <a:off x="143039" y="4303613"/>
            <a:ext cx="11029950" cy="53964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latin typeface="Century Gothic" panose="020B0502020202020204" pitchFamily="34" charset="0"/>
              </a:rPr>
              <a:t>Working with Smart Art in PowerPoint</a:t>
            </a:r>
          </a:p>
          <a:p>
            <a:r>
              <a:rPr lang="en-US" sz="2000" dirty="0">
                <a:solidFill>
                  <a:schemeClr val="tx1"/>
                </a:solidFill>
                <a:latin typeface="Century Gothic" panose="020B0502020202020204" pitchFamily="34" charset="0"/>
              </a:rPr>
              <a:t>Novice																					Expert</a:t>
            </a:r>
          </a:p>
        </p:txBody>
      </p:sp>
      <p:sp>
        <p:nvSpPr>
          <p:cNvPr id="14" name="Title 1">
            <a:extLst>
              <a:ext uri="{FF2B5EF4-FFF2-40B4-BE49-F238E27FC236}">
                <a16:creationId xmlns:a16="http://schemas.microsoft.com/office/drawing/2014/main" id="{B4B94E69-6695-D841-9137-6B50C822536C}"/>
              </a:ext>
            </a:extLst>
          </p:cNvPr>
          <p:cNvSpPr txBox="1">
            <a:spLocks/>
          </p:cNvSpPr>
          <p:nvPr/>
        </p:nvSpPr>
        <p:spPr>
          <a:xfrm>
            <a:off x="188010" y="1371723"/>
            <a:ext cx="11029950" cy="576511"/>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latin typeface="Century Gothic" panose="020B0502020202020204" pitchFamily="34" charset="0"/>
              </a:rPr>
              <a:t>Working with the Slide Master in PowerPoint</a:t>
            </a:r>
          </a:p>
          <a:p>
            <a:r>
              <a:rPr lang="en-US" sz="2000" dirty="0">
                <a:solidFill>
                  <a:schemeClr val="tx1"/>
                </a:solidFill>
                <a:latin typeface="Century Gothic" panose="020B0502020202020204" pitchFamily="34" charset="0"/>
              </a:rPr>
              <a:t>Novice																					Expert</a:t>
            </a:r>
          </a:p>
        </p:txBody>
      </p:sp>
    </p:spTree>
    <p:extLst>
      <p:ext uri="{BB962C8B-B14F-4D97-AF65-F5344CB8AC3E}">
        <p14:creationId xmlns:p14="http://schemas.microsoft.com/office/powerpoint/2010/main" val="259290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C32-12E2-40AB-91E7-E065E3B54AA8}"/>
              </a:ext>
            </a:extLst>
          </p:cNvPr>
          <p:cNvSpPr>
            <a:spLocks noGrp="1"/>
          </p:cNvSpPr>
          <p:nvPr>
            <p:ph type="title" idx="4294967295"/>
          </p:nvPr>
        </p:nvSpPr>
        <p:spPr>
          <a:xfrm>
            <a:off x="143039" y="93087"/>
            <a:ext cx="11029950" cy="873177"/>
          </a:xfrm>
        </p:spPr>
        <p:txBody>
          <a:bodyPr>
            <a:normAutofit/>
          </a:bodyPr>
          <a:lstStyle/>
          <a:p>
            <a:r>
              <a:rPr lang="en-US" sz="3600" b="1" cap="none" dirty="0">
                <a:solidFill>
                  <a:schemeClr val="tx1"/>
                </a:solidFill>
              </a:rPr>
              <a:t>What’s Your Experience?</a:t>
            </a:r>
          </a:p>
        </p:txBody>
      </p:sp>
      <p:sp>
        <p:nvSpPr>
          <p:cNvPr id="10" name="TextBox 9">
            <a:extLst>
              <a:ext uri="{FF2B5EF4-FFF2-40B4-BE49-F238E27FC236}">
                <a16:creationId xmlns:a16="http://schemas.microsoft.com/office/drawing/2014/main" id="{B353725E-8E1F-804B-8C67-0B2A1139B248}"/>
              </a:ext>
            </a:extLst>
          </p:cNvPr>
          <p:cNvSpPr txBox="1"/>
          <p:nvPr/>
        </p:nvSpPr>
        <p:spPr>
          <a:xfrm>
            <a:off x="9157808" y="5679733"/>
            <a:ext cx="1952779" cy="1200329"/>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entury Gothic" panose="020B0502020202020204" pitchFamily="34" charset="0"/>
              </a:rPr>
              <a:t>View Options</a:t>
            </a:r>
          </a:p>
          <a:p>
            <a:pPr marL="285750" indent="-285750">
              <a:buFont typeface="Arial" panose="020B0604020202020204" pitchFamily="34" charset="0"/>
              <a:buChar char="•"/>
            </a:pPr>
            <a:r>
              <a:rPr lang="en-US" dirty="0">
                <a:latin typeface="Century Gothic" panose="020B0502020202020204" pitchFamily="34" charset="0"/>
              </a:rPr>
              <a:t>Annotate</a:t>
            </a:r>
          </a:p>
          <a:p>
            <a:pPr marL="285750" indent="-285750">
              <a:buFont typeface="Arial" panose="020B0604020202020204" pitchFamily="34" charset="0"/>
              <a:buChar char="•"/>
            </a:pPr>
            <a:r>
              <a:rPr lang="en-US" dirty="0">
                <a:latin typeface="Century Gothic" panose="020B0502020202020204" pitchFamily="34" charset="0"/>
              </a:rPr>
              <a:t>Select Stamp</a:t>
            </a:r>
          </a:p>
          <a:p>
            <a:pPr marL="285750" indent="-285750">
              <a:buFont typeface="Arial" panose="020B0604020202020204" pitchFamily="34" charset="0"/>
              <a:buChar char="•"/>
            </a:pPr>
            <a:r>
              <a:rPr lang="en-US" dirty="0">
                <a:latin typeface="Century Gothic" panose="020B0502020202020204" pitchFamily="34" charset="0"/>
              </a:rPr>
              <a:t>Stamp</a:t>
            </a:r>
          </a:p>
        </p:txBody>
      </p:sp>
      <p:cxnSp>
        <p:nvCxnSpPr>
          <p:cNvPr id="6" name="Straight Connector 5">
            <a:extLst>
              <a:ext uri="{FF2B5EF4-FFF2-40B4-BE49-F238E27FC236}">
                <a16:creationId xmlns:a16="http://schemas.microsoft.com/office/drawing/2014/main" id="{26AE5BD8-7A3A-054D-95E5-114E22D87424}"/>
              </a:ext>
            </a:extLst>
          </p:cNvPr>
          <p:cNvCxnSpPr/>
          <p:nvPr/>
        </p:nvCxnSpPr>
        <p:spPr>
          <a:xfrm>
            <a:off x="6335655" y="6286756"/>
            <a:ext cx="2822153" cy="27644"/>
          </a:xfrm>
          <a:prstGeom prst="line">
            <a:avLst/>
          </a:prstGeom>
          <a:ln w="20320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34FB8CD0-0A57-A040-9754-E4FD5C20EB24}"/>
              </a:ext>
            </a:extLst>
          </p:cNvPr>
          <p:cNvGraphicFramePr/>
          <p:nvPr/>
        </p:nvGraphicFramePr>
        <p:xfrm>
          <a:off x="188010" y="1939674"/>
          <a:ext cx="11495313" cy="53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DEA95DA0-3C73-CE4D-9DDC-0B3918CB0090}"/>
              </a:ext>
            </a:extLst>
          </p:cNvPr>
          <p:cNvGraphicFramePr/>
          <p:nvPr/>
        </p:nvGraphicFramePr>
        <p:xfrm>
          <a:off x="188010" y="3357703"/>
          <a:ext cx="11495313" cy="539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itle 1">
            <a:extLst>
              <a:ext uri="{FF2B5EF4-FFF2-40B4-BE49-F238E27FC236}">
                <a16:creationId xmlns:a16="http://schemas.microsoft.com/office/drawing/2014/main" id="{6F0B32E7-66FB-3143-BB83-634F10C65823}"/>
              </a:ext>
            </a:extLst>
          </p:cNvPr>
          <p:cNvSpPr txBox="1">
            <a:spLocks/>
          </p:cNvSpPr>
          <p:nvPr/>
        </p:nvSpPr>
        <p:spPr>
          <a:xfrm>
            <a:off x="188010" y="2799319"/>
            <a:ext cx="11029950" cy="576511"/>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latin typeface="Century Gothic" panose="020B0502020202020204" pitchFamily="34" charset="0"/>
              </a:rPr>
              <a:t>Objective 2</a:t>
            </a:r>
          </a:p>
          <a:p>
            <a:r>
              <a:rPr lang="en-US" sz="2000" dirty="0">
                <a:solidFill>
                  <a:schemeClr val="tx1"/>
                </a:solidFill>
                <a:latin typeface="Century Gothic" panose="020B0502020202020204" pitchFamily="34" charset="0"/>
              </a:rPr>
              <a:t>Novice																					Expert</a:t>
            </a:r>
          </a:p>
        </p:txBody>
      </p:sp>
      <p:graphicFrame>
        <p:nvGraphicFramePr>
          <p:cNvPr id="12" name="Diagram 11">
            <a:extLst>
              <a:ext uri="{FF2B5EF4-FFF2-40B4-BE49-F238E27FC236}">
                <a16:creationId xmlns:a16="http://schemas.microsoft.com/office/drawing/2014/main" id="{004D605C-2ACC-E748-8C0D-3FF950CA0571}"/>
              </a:ext>
            </a:extLst>
          </p:cNvPr>
          <p:cNvGraphicFramePr/>
          <p:nvPr/>
        </p:nvGraphicFramePr>
        <p:xfrm>
          <a:off x="143039" y="4861997"/>
          <a:ext cx="11495313" cy="5396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itle 1">
            <a:extLst>
              <a:ext uri="{FF2B5EF4-FFF2-40B4-BE49-F238E27FC236}">
                <a16:creationId xmlns:a16="http://schemas.microsoft.com/office/drawing/2014/main" id="{899DC3AB-F36A-A149-A780-B97EBADF4FA8}"/>
              </a:ext>
            </a:extLst>
          </p:cNvPr>
          <p:cNvSpPr txBox="1">
            <a:spLocks/>
          </p:cNvSpPr>
          <p:nvPr/>
        </p:nvSpPr>
        <p:spPr>
          <a:xfrm>
            <a:off x="143039" y="4303613"/>
            <a:ext cx="11029950" cy="53964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latin typeface="Century Gothic" panose="020B0502020202020204" pitchFamily="34" charset="0"/>
              </a:rPr>
              <a:t>Objective 3</a:t>
            </a:r>
          </a:p>
          <a:p>
            <a:r>
              <a:rPr lang="en-US" sz="2000" dirty="0">
                <a:solidFill>
                  <a:schemeClr val="tx1"/>
                </a:solidFill>
                <a:latin typeface="Century Gothic" panose="020B0502020202020204" pitchFamily="34" charset="0"/>
              </a:rPr>
              <a:t>Novice																					Expert</a:t>
            </a:r>
          </a:p>
        </p:txBody>
      </p:sp>
      <p:sp>
        <p:nvSpPr>
          <p:cNvPr id="14" name="Title 1">
            <a:extLst>
              <a:ext uri="{FF2B5EF4-FFF2-40B4-BE49-F238E27FC236}">
                <a16:creationId xmlns:a16="http://schemas.microsoft.com/office/drawing/2014/main" id="{B4B94E69-6695-D841-9137-6B50C822536C}"/>
              </a:ext>
            </a:extLst>
          </p:cNvPr>
          <p:cNvSpPr txBox="1">
            <a:spLocks/>
          </p:cNvSpPr>
          <p:nvPr/>
        </p:nvSpPr>
        <p:spPr>
          <a:xfrm>
            <a:off x="188010" y="1371723"/>
            <a:ext cx="11029950" cy="576511"/>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latin typeface="Century Gothic" panose="020B0502020202020204" pitchFamily="34" charset="0"/>
              </a:rPr>
              <a:t>Objective 1</a:t>
            </a:r>
          </a:p>
          <a:p>
            <a:r>
              <a:rPr lang="en-US" sz="2000" dirty="0">
                <a:solidFill>
                  <a:schemeClr val="tx1"/>
                </a:solidFill>
                <a:latin typeface="Century Gothic" panose="020B0502020202020204" pitchFamily="34" charset="0"/>
              </a:rPr>
              <a:t>Novice																					Expert</a:t>
            </a:r>
          </a:p>
        </p:txBody>
      </p:sp>
    </p:spTree>
    <p:extLst>
      <p:ext uri="{BB962C8B-B14F-4D97-AF65-F5344CB8AC3E}">
        <p14:creationId xmlns:p14="http://schemas.microsoft.com/office/powerpoint/2010/main" val="49675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C32-12E2-40AB-91E7-E065E3B54AA8}"/>
              </a:ext>
            </a:extLst>
          </p:cNvPr>
          <p:cNvSpPr>
            <a:spLocks noGrp="1"/>
          </p:cNvSpPr>
          <p:nvPr>
            <p:ph type="title" idx="4294967295"/>
          </p:nvPr>
        </p:nvSpPr>
        <p:spPr>
          <a:xfrm>
            <a:off x="0" y="0"/>
            <a:ext cx="11029950" cy="1189038"/>
          </a:xfrm>
        </p:spPr>
        <p:txBody>
          <a:bodyPr>
            <a:normAutofit/>
          </a:bodyPr>
          <a:lstStyle/>
          <a:p>
            <a:r>
              <a:rPr lang="en-US" sz="3600" b="1" cap="none" dirty="0">
                <a:solidFill>
                  <a:schemeClr val="tx1"/>
                </a:solidFill>
              </a:rPr>
              <a:t>Stamp Your:</a:t>
            </a:r>
          </a:p>
        </p:txBody>
      </p:sp>
      <p:sp>
        <p:nvSpPr>
          <p:cNvPr id="10" name="TextBox 9">
            <a:extLst>
              <a:ext uri="{FF2B5EF4-FFF2-40B4-BE49-F238E27FC236}">
                <a16:creationId xmlns:a16="http://schemas.microsoft.com/office/drawing/2014/main" id="{B353725E-8E1F-804B-8C67-0B2A1139B248}"/>
              </a:ext>
            </a:extLst>
          </p:cNvPr>
          <p:cNvSpPr txBox="1"/>
          <p:nvPr/>
        </p:nvSpPr>
        <p:spPr>
          <a:xfrm>
            <a:off x="8872998" y="5311485"/>
            <a:ext cx="2194960"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a:t>View Options</a:t>
            </a:r>
          </a:p>
          <a:p>
            <a:pPr marL="285750" indent="-285750">
              <a:buFont typeface="Arial" panose="020B0604020202020204" pitchFamily="34" charset="0"/>
              <a:buChar char="•"/>
            </a:pPr>
            <a:r>
              <a:rPr lang="en-US" sz="2400" dirty="0"/>
              <a:t>Annotate</a:t>
            </a:r>
          </a:p>
          <a:p>
            <a:pPr marL="285750" indent="-285750">
              <a:buFont typeface="Arial" panose="020B0604020202020204" pitchFamily="34" charset="0"/>
              <a:buChar char="•"/>
            </a:pPr>
            <a:r>
              <a:rPr lang="en-US" sz="2400" dirty="0"/>
              <a:t>Select Stamp</a:t>
            </a:r>
          </a:p>
          <a:p>
            <a:pPr marL="285750" indent="-285750">
              <a:buFont typeface="Arial" panose="020B0604020202020204" pitchFamily="34" charset="0"/>
              <a:buChar char="•"/>
            </a:pPr>
            <a:r>
              <a:rPr lang="en-US" sz="2400" dirty="0"/>
              <a:t>Stamp</a:t>
            </a:r>
          </a:p>
        </p:txBody>
      </p:sp>
      <p:cxnSp>
        <p:nvCxnSpPr>
          <p:cNvPr id="6" name="Straight Connector 5">
            <a:extLst>
              <a:ext uri="{FF2B5EF4-FFF2-40B4-BE49-F238E27FC236}">
                <a16:creationId xmlns:a16="http://schemas.microsoft.com/office/drawing/2014/main" id="{26AE5BD8-7A3A-054D-95E5-114E22D87424}"/>
              </a:ext>
            </a:extLst>
          </p:cNvPr>
          <p:cNvCxnSpPr/>
          <p:nvPr/>
        </p:nvCxnSpPr>
        <p:spPr>
          <a:xfrm>
            <a:off x="6115548" y="5958956"/>
            <a:ext cx="2822153" cy="27644"/>
          </a:xfrm>
          <a:prstGeom prst="line">
            <a:avLst/>
          </a:prstGeom>
          <a:ln w="20320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34FB8CD0-0A57-A040-9754-E4FD5C20EB24}"/>
              </a:ext>
            </a:extLst>
          </p:cNvPr>
          <p:cNvGraphicFramePr/>
          <p:nvPr/>
        </p:nvGraphicFramePr>
        <p:xfrm>
          <a:off x="188010" y="2008686"/>
          <a:ext cx="11495313" cy="53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83743D72-EA32-9B47-A560-4D49F545CA76}"/>
              </a:ext>
            </a:extLst>
          </p:cNvPr>
          <p:cNvSpPr txBox="1">
            <a:spLocks/>
          </p:cNvSpPr>
          <p:nvPr/>
        </p:nvSpPr>
        <p:spPr>
          <a:xfrm>
            <a:off x="188010" y="1517759"/>
            <a:ext cx="11029950" cy="502169"/>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Energy Level</a:t>
            </a:r>
          </a:p>
        </p:txBody>
      </p:sp>
      <p:graphicFrame>
        <p:nvGraphicFramePr>
          <p:cNvPr id="8" name="Diagram 7">
            <a:extLst>
              <a:ext uri="{FF2B5EF4-FFF2-40B4-BE49-F238E27FC236}">
                <a16:creationId xmlns:a16="http://schemas.microsoft.com/office/drawing/2014/main" id="{DEA95DA0-3C73-CE4D-9DDC-0B3918CB0090}"/>
              </a:ext>
            </a:extLst>
          </p:cNvPr>
          <p:cNvGraphicFramePr/>
          <p:nvPr/>
        </p:nvGraphicFramePr>
        <p:xfrm>
          <a:off x="188010" y="3305944"/>
          <a:ext cx="11495313" cy="539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itle 1">
            <a:extLst>
              <a:ext uri="{FF2B5EF4-FFF2-40B4-BE49-F238E27FC236}">
                <a16:creationId xmlns:a16="http://schemas.microsoft.com/office/drawing/2014/main" id="{6F0B32E7-66FB-3143-BB83-634F10C65823}"/>
              </a:ext>
            </a:extLst>
          </p:cNvPr>
          <p:cNvSpPr txBox="1">
            <a:spLocks/>
          </p:cNvSpPr>
          <p:nvPr/>
        </p:nvSpPr>
        <p:spPr>
          <a:xfrm>
            <a:off x="188010" y="2747560"/>
            <a:ext cx="11029950" cy="5765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How challenging do you want the next hour to be</a:t>
            </a:r>
          </a:p>
        </p:txBody>
      </p:sp>
      <p:graphicFrame>
        <p:nvGraphicFramePr>
          <p:cNvPr id="12" name="Diagram 11">
            <a:extLst>
              <a:ext uri="{FF2B5EF4-FFF2-40B4-BE49-F238E27FC236}">
                <a16:creationId xmlns:a16="http://schemas.microsoft.com/office/drawing/2014/main" id="{004D605C-2ACC-E748-8C0D-3FF950CA0571}"/>
              </a:ext>
            </a:extLst>
          </p:cNvPr>
          <p:cNvGraphicFramePr/>
          <p:nvPr/>
        </p:nvGraphicFramePr>
        <p:xfrm>
          <a:off x="143039" y="4603202"/>
          <a:ext cx="11495313" cy="5396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itle 1">
            <a:extLst>
              <a:ext uri="{FF2B5EF4-FFF2-40B4-BE49-F238E27FC236}">
                <a16:creationId xmlns:a16="http://schemas.microsoft.com/office/drawing/2014/main" id="{899DC3AB-F36A-A149-A780-B97EBADF4FA8}"/>
              </a:ext>
            </a:extLst>
          </p:cNvPr>
          <p:cNvSpPr txBox="1">
            <a:spLocks/>
          </p:cNvSpPr>
          <p:nvPr/>
        </p:nvSpPr>
        <p:spPr>
          <a:xfrm>
            <a:off x="143039" y="4044818"/>
            <a:ext cx="11029950" cy="53964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Eagerness to take over the host role in the hour</a:t>
            </a:r>
          </a:p>
        </p:txBody>
      </p:sp>
    </p:spTree>
    <p:extLst>
      <p:ext uri="{BB962C8B-B14F-4D97-AF65-F5344CB8AC3E}">
        <p14:creationId xmlns:p14="http://schemas.microsoft.com/office/powerpoint/2010/main" val="110509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C32-12E2-40AB-91E7-E065E3B54AA8}"/>
              </a:ext>
            </a:extLst>
          </p:cNvPr>
          <p:cNvSpPr>
            <a:spLocks noGrp="1"/>
          </p:cNvSpPr>
          <p:nvPr>
            <p:ph type="title" idx="4294967295"/>
          </p:nvPr>
        </p:nvSpPr>
        <p:spPr>
          <a:xfrm>
            <a:off x="0" y="0"/>
            <a:ext cx="11029950" cy="1189038"/>
          </a:xfrm>
        </p:spPr>
        <p:txBody>
          <a:bodyPr>
            <a:normAutofit/>
          </a:bodyPr>
          <a:lstStyle/>
          <a:p>
            <a:r>
              <a:rPr lang="en-US" sz="3600" b="1" cap="none" dirty="0">
                <a:solidFill>
                  <a:schemeClr val="tx1"/>
                </a:solidFill>
              </a:rPr>
              <a:t>Stamp Your:</a:t>
            </a:r>
          </a:p>
        </p:txBody>
      </p:sp>
      <p:sp>
        <p:nvSpPr>
          <p:cNvPr id="10" name="TextBox 9">
            <a:extLst>
              <a:ext uri="{FF2B5EF4-FFF2-40B4-BE49-F238E27FC236}">
                <a16:creationId xmlns:a16="http://schemas.microsoft.com/office/drawing/2014/main" id="{B353725E-8E1F-804B-8C67-0B2A1139B248}"/>
              </a:ext>
            </a:extLst>
          </p:cNvPr>
          <p:cNvSpPr txBox="1"/>
          <p:nvPr/>
        </p:nvSpPr>
        <p:spPr>
          <a:xfrm>
            <a:off x="8872998" y="5311485"/>
            <a:ext cx="2194960"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a:t>View Options</a:t>
            </a:r>
          </a:p>
          <a:p>
            <a:pPr marL="285750" indent="-285750">
              <a:buFont typeface="Arial" panose="020B0604020202020204" pitchFamily="34" charset="0"/>
              <a:buChar char="•"/>
            </a:pPr>
            <a:r>
              <a:rPr lang="en-US" sz="2400" dirty="0"/>
              <a:t>Annotate</a:t>
            </a:r>
          </a:p>
          <a:p>
            <a:pPr marL="285750" indent="-285750">
              <a:buFont typeface="Arial" panose="020B0604020202020204" pitchFamily="34" charset="0"/>
              <a:buChar char="•"/>
            </a:pPr>
            <a:r>
              <a:rPr lang="en-US" sz="2400" dirty="0"/>
              <a:t>Select Stamp</a:t>
            </a:r>
          </a:p>
          <a:p>
            <a:pPr marL="285750" indent="-285750">
              <a:buFont typeface="Arial" panose="020B0604020202020204" pitchFamily="34" charset="0"/>
              <a:buChar char="•"/>
            </a:pPr>
            <a:r>
              <a:rPr lang="en-US" sz="2400" dirty="0"/>
              <a:t>Stamp</a:t>
            </a:r>
          </a:p>
        </p:txBody>
      </p:sp>
      <p:cxnSp>
        <p:nvCxnSpPr>
          <p:cNvPr id="6" name="Straight Connector 5">
            <a:extLst>
              <a:ext uri="{FF2B5EF4-FFF2-40B4-BE49-F238E27FC236}">
                <a16:creationId xmlns:a16="http://schemas.microsoft.com/office/drawing/2014/main" id="{26AE5BD8-7A3A-054D-95E5-114E22D87424}"/>
              </a:ext>
            </a:extLst>
          </p:cNvPr>
          <p:cNvCxnSpPr/>
          <p:nvPr/>
        </p:nvCxnSpPr>
        <p:spPr>
          <a:xfrm>
            <a:off x="6115548" y="5958956"/>
            <a:ext cx="2822153" cy="27644"/>
          </a:xfrm>
          <a:prstGeom prst="line">
            <a:avLst/>
          </a:prstGeom>
          <a:ln w="20320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34FB8CD0-0A57-A040-9754-E4FD5C20EB24}"/>
              </a:ext>
            </a:extLst>
          </p:cNvPr>
          <p:cNvGraphicFramePr/>
          <p:nvPr/>
        </p:nvGraphicFramePr>
        <p:xfrm>
          <a:off x="188010" y="2008686"/>
          <a:ext cx="11495313" cy="53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83743D72-EA32-9B47-A560-4D49F545CA76}"/>
              </a:ext>
            </a:extLst>
          </p:cNvPr>
          <p:cNvSpPr txBox="1">
            <a:spLocks/>
          </p:cNvSpPr>
          <p:nvPr/>
        </p:nvSpPr>
        <p:spPr>
          <a:xfrm>
            <a:off x="188010" y="1517759"/>
            <a:ext cx="11029950" cy="502169"/>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Energy</a:t>
            </a:r>
          </a:p>
        </p:txBody>
      </p:sp>
      <p:graphicFrame>
        <p:nvGraphicFramePr>
          <p:cNvPr id="8" name="Diagram 7">
            <a:extLst>
              <a:ext uri="{FF2B5EF4-FFF2-40B4-BE49-F238E27FC236}">
                <a16:creationId xmlns:a16="http://schemas.microsoft.com/office/drawing/2014/main" id="{DEA95DA0-3C73-CE4D-9DDC-0B3918CB0090}"/>
              </a:ext>
            </a:extLst>
          </p:cNvPr>
          <p:cNvGraphicFramePr/>
          <p:nvPr/>
        </p:nvGraphicFramePr>
        <p:xfrm>
          <a:off x="188010" y="3305944"/>
          <a:ext cx="11495313" cy="539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itle 1">
            <a:extLst>
              <a:ext uri="{FF2B5EF4-FFF2-40B4-BE49-F238E27FC236}">
                <a16:creationId xmlns:a16="http://schemas.microsoft.com/office/drawing/2014/main" id="{6F0B32E7-66FB-3143-BB83-634F10C65823}"/>
              </a:ext>
            </a:extLst>
          </p:cNvPr>
          <p:cNvSpPr txBox="1">
            <a:spLocks/>
          </p:cNvSpPr>
          <p:nvPr/>
        </p:nvSpPr>
        <p:spPr>
          <a:xfrm>
            <a:off x="188010" y="2747560"/>
            <a:ext cx="11029950" cy="5765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Focus</a:t>
            </a:r>
          </a:p>
        </p:txBody>
      </p:sp>
      <p:graphicFrame>
        <p:nvGraphicFramePr>
          <p:cNvPr id="12" name="Diagram 11">
            <a:extLst>
              <a:ext uri="{FF2B5EF4-FFF2-40B4-BE49-F238E27FC236}">
                <a16:creationId xmlns:a16="http://schemas.microsoft.com/office/drawing/2014/main" id="{004D605C-2ACC-E748-8C0D-3FF950CA0571}"/>
              </a:ext>
            </a:extLst>
          </p:cNvPr>
          <p:cNvGraphicFramePr/>
          <p:nvPr/>
        </p:nvGraphicFramePr>
        <p:xfrm>
          <a:off x="143039" y="4603202"/>
          <a:ext cx="11495313" cy="5396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itle 1">
            <a:extLst>
              <a:ext uri="{FF2B5EF4-FFF2-40B4-BE49-F238E27FC236}">
                <a16:creationId xmlns:a16="http://schemas.microsoft.com/office/drawing/2014/main" id="{899DC3AB-F36A-A149-A780-B97EBADF4FA8}"/>
              </a:ext>
            </a:extLst>
          </p:cNvPr>
          <p:cNvSpPr txBox="1">
            <a:spLocks/>
          </p:cNvSpPr>
          <p:nvPr/>
        </p:nvSpPr>
        <p:spPr>
          <a:xfrm>
            <a:off x="143039" y="4044818"/>
            <a:ext cx="11029950" cy="53964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Interest</a:t>
            </a:r>
          </a:p>
        </p:txBody>
      </p:sp>
    </p:spTree>
    <p:extLst>
      <p:ext uri="{BB962C8B-B14F-4D97-AF65-F5344CB8AC3E}">
        <p14:creationId xmlns:p14="http://schemas.microsoft.com/office/powerpoint/2010/main" val="229135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C32-12E2-40AB-91E7-E065E3B54AA8}"/>
              </a:ext>
            </a:extLst>
          </p:cNvPr>
          <p:cNvSpPr>
            <a:spLocks noGrp="1"/>
          </p:cNvSpPr>
          <p:nvPr>
            <p:ph type="title" idx="4294967295"/>
          </p:nvPr>
        </p:nvSpPr>
        <p:spPr>
          <a:xfrm>
            <a:off x="0" y="0"/>
            <a:ext cx="11029950" cy="1189038"/>
          </a:xfrm>
        </p:spPr>
        <p:txBody>
          <a:bodyPr>
            <a:normAutofit/>
          </a:bodyPr>
          <a:lstStyle/>
          <a:p>
            <a:r>
              <a:rPr lang="en-US" sz="3600" b="1" dirty="0">
                <a:solidFill>
                  <a:schemeClr val="tx1"/>
                </a:solidFill>
              </a:rPr>
              <a:t>Mark Your Experience</a:t>
            </a:r>
            <a:endParaRPr lang="en-US" sz="3600" b="1" cap="none" dirty="0">
              <a:solidFill>
                <a:schemeClr val="tx1"/>
              </a:solidFill>
            </a:endParaRPr>
          </a:p>
        </p:txBody>
      </p:sp>
      <p:sp>
        <p:nvSpPr>
          <p:cNvPr id="10" name="TextBox 9">
            <a:extLst>
              <a:ext uri="{FF2B5EF4-FFF2-40B4-BE49-F238E27FC236}">
                <a16:creationId xmlns:a16="http://schemas.microsoft.com/office/drawing/2014/main" id="{B353725E-8E1F-804B-8C67-0B2A1139B248}"/>
              </a:ext>
            </a:extLst>
          </p:cNvPr>
          <p:cNvSpPr txBox="1"/>
          <p:nvPr/>
        </p:nvSpPr>
        <p:spPr>
          <a:xfrm>
            <a:off x="9157808" y="5386436"/>
            <a:ext cx="2194960"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a:t>View Options</a:t>
            </a:r>
          </a:p>
          <a:p>
            <a:pPr marL="285750" indent="-285750">
              <a:buFont typeface="Arial" panose="020B0604020202020204" pitchFamily="34" charset="0"/>
              <a:buChar char="•"/>
            </a:pPr>
            <a:r>
              <a:rPr lang="en-US" sz="2400" dirty="0"/>
              <a:t>Annotate</a:t>
            </a:r>
          </a:p>
          <a:p>
            <a:pPr marL="285750" indent="-285750">
              <a:buFont typeface="Arial" panose="020B0604020202020204" pitchFamily="34" charset="0"/>
              <a:buChar char="•"/>
            </a:pPr>
            <a:r>
              <a:rPr lang="en-US" sz="2400" dirty="0"/>
              <a:t>Select Stamp</a:t>
            </a:r>
          </a:p>
          <a:p>
            <a:pPr marL="285750" indent="-285750">
              <a:buFont typeface="Arial" panose="020B0604020202020204" pitchFamily="34" charset="0"/>
              <a:buChar char="•"/>
            </a:pPr>
            <a:r>
              <a:rPr lang="en-US" sz="2400" dirty="0"/>
              <a:t>Stamp</a:t>
            </a:r>
          </a:p>
        </p:txBody>
      </p:sp>
      <p:cxnSp>
        <p:nvCxnSpPr>
          <p:cNvPr id="6" name="Straight Connector 5">
            <a:extLst>
              <a:ext uri="{FF2B5EF4-FFF2-40B4-BE49-F238E27FC236}">
                <a16:creationId xmlns:a16="http://schemas.microsoft.com/office/drawing/2014/main" id="{26AE5BD8-7A3A-054D-95E5-114E22D87424}"/>
              </a:ext>
            </a:extLst>
          </p:cNvPr>
          <p:cNvCxnSpPr/>
          <p:nvPr/>
        </p:nvCxnSpPr>
        <p:spPr>
          <a:xfrm>
            <a:off x="6115548" y="5958956"/>
            <a:ext cx="2822153" cy="27644"/>
          </a:xfrm>
          <a:prstGeom prst="line">
            <a:avLst/>
          </a:prstGeom>
          <a:ln w="20320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34FB8CD0-0A57-A040-9754-E4FD5C20EB24}"/>
              </a:ext>
            </a:extLst>
          </p:cNvPr>
          <p:cNvGraphicFramePr/>
          <p:nvPr/>
        </p:nvGraphicFramePr>
        <p:xfrm>
          <a:off x="188010" y="2008686"/>
          <a:ext cx="11495313" cy="53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83743D72-EA32-9B47-A560-4D49F545CA76}"/>
              </a:ext>
            </a:extLst>
          </p:cNvPr>
          <p:cNvSpPr txBox="1">
            <a:spLocks/>
          </p:cNvSpPr>
          <p:nvPr/>
        </p:nvSpPr>
        <p:spPr>
          <a:xfrm>
            <a:off x="188010" y="1517759"/>
            <a:ext cx="11029950" cy="502169"/>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Producing online training</a:t>
            </a:r>
          </a:p>
        </p:txBody>
      </p:sp>
      <p:graphicFrame>
        <p:nvGraphicFramePr>
          <p:cNvPr id="8" name="Diagram 7">
            <a:extLst>
              <a:ext uri="{FF2B5EF4-FFF2-40B4-BE49-F238E27FC236}">
                <a16:creationId xmlns:a16="http://schemas.microsoft.com/office/drawing/2014/main" id="{DEA95DA0-3C73-CE4D-9DDC-0B3918CB0090}"/>
              </a:ext>
            </a:extLst>
          </p:cNvPr>
          <p:cNvGraphicFramePr/>
          <p:nvPr/>
        </p:nvGraphicFramePr>
        <p:xfrm>
          <a:off x="188010" y="3305944"/>
          <a:ext cx="11495313" cy="539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itle 1">
            <a:extLst>
              <a:ext uri="{FF2B5EF4-FFF2-40B4-BE49-F238E27FC236}">
                <a16:creationId xmlns:a16="http://schemas.microsoft.com/office/drawing/2014/main" id="{6F0B32E7-66FB-3143-BB83-634F10C65823}"/>
              </a:ext>
            </a:extLst>
          </p:cNvPr>
          <p:cNvSpPr txBox="1">
            <a:spLocks/>
          </p:cNvSpPr>
          <p:nvPr/>
        </p:nvSpPr>
        <p:spPr>
          <a:xfrm>
            <a:off x="188010" y="2747560"/>
            <a:ext cx="11029950" cy="5765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Developing producer’s notes</a:t>
            </a:r>
          </a:p>
        </p:txBody>
      </p:sp>
      <p:graphicFrame>
        <p:nvGraphicFramePr>
          <p:cNvPr id="12" name="Diagram 11">
            <a:extLst>
              <a:ext uri="{FF2B5EF4-FFF2-40B4-BE49-F238E27FC236}">
                <a16:creationId xmlns:a16="http://schemas.microsoft.com/office/drawing/2014/main" id="{004D605C-2ACC-E748-8C0D-3FF950CA0571}"/>
              </a:ext>
            </a:extLst>
          </p:cNvPr>
          <p:cNvGraphicFramePr/>
          <p:nvPr/>
        </p:nvGraphicFramePr>
        <p:xfrm>
          <a:off x="143039" y="4603202"/>
          <a:ext cx="11495313" cy="5396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itle 1">
            <a:extLst>
              <a:ext uri="{FF2B5EF4-FFF2-40B4-BE49-F238E27FC236}">
                <a16:creationId xmlns:a16="http://schemas.microsoft.com/office/drawing/2014/main" id="{899DC3AB-F36A-A149-A780-B97EBADF4FA8}"/>
              </a:ext>
            </a:extLst>
          </p:cNvPr>
          <p:cNvSpPr txBox="1">
            <a:spLocks/>
          </p:cNvSpPr>
          <p:nvPr/>
        </p:nvSpPr>
        <p:spPr>
          <a:xfrm>
            <a:off x="143039" y="4044818"/>
            <a:ext cx="11029950" cy="53964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Navigating Zoom</a:t>
            </a:r>
          </a:p>
        </p:txBody>
      </p:sp>
    </p:spTree>
    <p:extLst>
      <p:ext uri="{BB962C8B-B14F-4D97-AF65-F5344CB8AC3E}">
        <p14:creationId xmlns:p14="http://schemas.microsoft.com/office/powerpoint/2010/main" val="278328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C32-12E2-40AB-91E7-E065E3B54AA8}"/>
              </a:ext>
            </a:extLst>
          </p:cNvPr>
          <p:cNvSpPr>
            <a:spLocks noGrp="1"/>
          </p:cNvSpPr>
          <p:nvPr>
            <p:ph type="title" idx="4294967295"/>
          </p:nvPr>
        </p:nvSpPr>
        <p:spPr>
          <a:xfrm>
            <a:off x="0" y="0"/>
            <a:ext cx="11029950" cy="1189038"/>
          </a:xfrm>
        </p:spPr>
        <p:txBody>
          <a:bodyPr>
            <a:normAutofit/>
          </a:bodyPr>
          <a:lstStyle/>
          <a:p>
            <a:r>
              <a:rPr lang="en-US" sz="3600" b="1" dirty="0">
                <a:solidFill>
                  <a:schemeClr val="tx1"/>
                </a:solidFill>
              </a:rPr>
              <a:t>Mark Your Experience</a:t>
            </a:r>
            <a:endParaRPr lang="en-US" sz="3600" b="1" cap="none" dirty="0">
              <a:solidFill>
                <a:schemeClr val="tx1"/>
              </a:solidFill>
            </a:endParaRPr>
          </a:p>
        </p:txBody>
      </p:sp>
      <p:sp>
        <p:nvSpPr>
          <p:cNvPr id="10" name="TextBox 9">
            <a:extLst>
              <a:ext uri="{FF2B5EF4-FFF2-40B4-BE49-F238E27FC236}">
                <a16:creationId xmlns:a16="http://schemas.microsoft.com/office/drawing/2014/main" id="{B353725E-8E1F-804B-8C67-0B2A1139B248}"/>
              </a:ext>
            </a:extLst>
          </p:cNvPr>
          <p:cNvSpPr txBox="1"/>
          <p:nvPr/>
        </p:nvSpPr>
        <p:spPr>
          <a:xfrm>
            <a:off x="9157808" y="5386436"/>
            <a:ext cx="2194960"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a:t>View Options</a:t>
            </a:r>
          </a:p>
          <a:p>
            <a:pPr marL="285750" indent="-285750">
              <a:buFont typeface="Arial" panose="020B0604020202020204" pitchFamily="34" charset="0"/>
              <a:buChar char="•"/>
            </a:pPr>
            <a:r>
              <a:rPr lang="en-US" sz="2400" dirty="0"/>
              <a:t>Annotate</a:t>
            </a:r>
          </a:p>
          <a:p>
            <a:pPr marL="285750" indent="-285750">
              <a:buFont typeface="Arial" panose="020B0604020202020204" pitchFamily="34" charset="0"/>
              <a:buChar char="•"/>
            </a:pPr>
            <a:r>
              <a:rPr lang="en-US" sz="2400" dirty="0"/>
              <a:t>Select Stamp</a:t>
            </a:r>
          </a:p>
          <a:p>
            <a:pPr marL="285750" indent="-285750">
              <a:buFont typeface="Arial" panose="020B0604020202020204" pitchFamily="34" charset="0"/>
              <a:buChar char="•"/>
            </a:pPr>
            <a:r>
              <a:rPr lang="en-US" sz="2400" dirty="0"/>
              <a:t>Stamp</a:t>
            </a:r>
          </a:p>
        </p:txBody>
      </p:sp>
      <p:cxnSp>
        <p:nvCxnSpPr>
          <p:cNvPr id="6" name="Straight Connector 5">
            <a:extLst>
              <a:ext uri="{FF2B5EF4-FFF2-40B4-BE49-F238E27FC236}">
                <a16:creationId xmlns:a16="http://schemas.microsoft.com/office/drawing/2014/main" id="{26AE5BD8-7A3A-054D-95E5-114E22D87424}"/>
              </a:ext>
            </a:extLst>
          </p:cNvPr>
          <p:cNvCxnSpPr/>
          <p:nvPr/>
        </p:nvCxnSpPr>
        <p:spPr>
          <a:xfrm>
            <a:off x="6115548" y="5958956"/>
            <a:ext cx="2822153" cy="27644"/>
          </a:xfrm>
          <a:prstGeom prst="line">
            <a:avLst/>
          </a:prstGeom>
          <a:ln w="20320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34FB8CD0-0A57-A040-9754-E4FD5C20EB24}"/>
              </a:ext>
            </a:extLst>
          </p:cNvPr>
          <p:cNvGraphicFramePr/>
          <p:nvPr/>
        </p:nvGraphicFramePr>
        <p:xfrm>
          <a:off x="188010" y="2008686"/>
          <a:ext cx="11495313" cy="53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83743D72-EA32-9B47-A560-4D49F545CA76}"/>
              </a:ext>
            </a:extLst>
          </p:cNvPr>
          <p:cNvSpPr txBox="1">
            <a:spLocks/>
          </p:cNvSpPr>
          <p:nvPr/>
        </p:nvSpPr>
        <p:spPr>
          <a:xfrm>
            <a:off x="188010" y="1517759"/>
            <a:ext cx="11029950" cy="502169"/>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Objective 1</a:t>
            </a:r>
          </a:p>
        </p:txBody>
      </p:sp>
      <p:graphicFrame>
        <p:nvGraphicFramePr>
          <p:cNvPr id="8" name="Diagram 7">
            <a:extLst>
              <a:ext uri="{FF2B5EF4-FFF2-40B4-BE49-F238E27FC236}">
                <a16:creationId xmlns:a16="http://schemas.microsoft.com/office/drawing/2014/main" id="{DEA95DA0-3C73-CE4D-9DDC-0B3918CB0090}"/>
              </a:ext>
            </a:extLst>
          </p:cNvPr>
          <p:cNvGraphicFramePr/>
          <p:nvPr/>
        </p:nvGraphicFramePr>
        <p:xfrm>
          <a:off x="188010" y="3305944"/>
          <a:ext cx="11495313" cy="539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itle 1">
            <a:extLst>
              <a:ext uri="{FF2B5EF4-FFF2-40B4-BE49-F238E27FC236}">
                <a16:creationId xmlns:a16="http://schemas.microsoft.com/office/drawing/2014/main" id="{6F0B32E7-66FB-3143-BB83-634F10C65823}"/>
              </a:ext>
            </a:extLst>
          </p:cNvPr>
          <p:cNvSpPr txBox="1">
            <a:spLocks/>
          </p:cNvSpPr>
          <p:nvPr/>
        </p:nvSpPr>
        <p:spPr>
          <a:xfrm>
            <a:off x="188010" y="2747560"/>
            <a:ext cx="11029950" cy="5765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Objective 2</a:t>
            </a:r>
          </a:p>
        </p:txBody>
      </p:sp>
      <p:graphicFrame>
        <p:nvGraphicFramePr>
          <p:cNvPr id="12" name="Diagram 11">
            <a:extLst>
              <a:ext uri="{FF2B5EF4-FFF2-40B4-BE49-F238E27FC236}">
                <a16:creationId xmlns:a16="http://schemas.microsoft.com/office/drawing/2014/main" id="{004D605C-2ACC-E748-8C0D-3FF950CA0571}"/>
              </a:ext>
            </a:extLst>
          </p:cNvPr>
          <p:cNvGraphicFramePr/>
          <p:nvPr/>
        </p:nvGraphicFramePr>
        <p:xfrm>
          <a:off x="143039" y="4603202"/>
          <a:ext cx="11495313" cy="5396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itle 1">
            <a:extLst>
              <a:ext uri="{FF2B5EF4-FFF2-40B4-BE49-F238E27FC236}">
                <a16:creationId xmlns:a16="http://schemas.microsoft.com/office/drawing/2014/main" id="{899DC3AB-F36A-A149-A780-B97EBADF4FA8}"/>
              </a:ext>
            </a:extLst>
          </p:cNvPr>
          <p:cNvSpPr txBox="1">
            <a:spLocks/>
          </p:cNvSpPr>
          <p:nvPr/>
        </p:nvSpPr>
        <p:spPr>
          <a:xfrm>
            <a:off x="143039" y="4044818"/>
            <a:ext cx="11029950" cy="53964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Objective 3</a:t>
            </a:r>
          </a:p>
        </p:txBody>
      </p:sp>
    </p:spTree>
    <p:extLst>
      <p:ext uri="{BB962C8B-B14F-4D97-AF65-F5344CB8AC3E}">
        <p14:creationId xmlns:p14="http://schemas.microsoft.com/office/powerpoint/2010/main" val="158318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C32-12E2-40AB-91E7-E065E3B54AA8}"/>
              </a:ext>
            </a:extLst>
          </p:cNvPr>
          <p:cNvSpPr>
            <a:spLocks noGrp="1"/>
          </p:cNvSpPr>
          <p:nvPr>
            <p:ph type="title" idx="4294967295"/>
          </p:nvPr>
        </p:nvSpPr>
        <p:spPr>
          <a:xfrm>
            <a:off x="0" y="377825"/>
            <a:ext cx="11029950" cy="873125"/>
          </a:xfrm>
        </p:spPr>
        <p:txBody>
          <a:bodyPr>
            <a:normAutofit/>
          </a:bodyPr>
          <a:lstStyle/>
          <a:p>
            <a:r>
              <a:rPr lang="en-US" sz="3600" b="1" cap="none" dirty="0">
                <a:solidFill>
                  <a:schemeClr val="tx1"/>
                </a:solidFill>
              </a:rPr>
              <a:t>What’s Your Preference?</a:t>
            </a:r>
          </a:p>
        </p:txBody>
      </p:sp>
      <p:sp>
        <p:nvSpPr>
          <p:cNvPr id="10" name="TextBox 9">
            <a:extLst>
              <a:ext uri="{FF2B5EF4-FFF2-40B4-BE49-F238E27FC236}">
                <a16:creationId xmlns:a16="http://schemas.microsoft.com/office/drawing/2014/main" id="{B353725E-8E1F-804B-8C67-0B2A1139B248}"/>
              </a:ext>
            </a:extLst>
          </p:cNvPr>
          <p:cNvSpPr txBox="1"/>
          <p:nvPr/>
        </p:nvSpPr>
        <p:spPr>
          <a:xfrm>
            <a:off x="9157808" y="5386436"/>
            <a:ext cx="2194960"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a:t>View Options</a:t>
            </a:r>
          </a:p>
          <a:p>
            <a:pPr marL="285750" indent="-285750">
              <a:buFont typeface="Arial" panose="020B0604020202020204" pitchFamily="34" charset="0"/>
              <a:buChar char="•"/>
            </a:pPr>
            <a:r>
              <a:rPr lang="en-US" sz="2400" dirty="0"/>
              <a:t>Annotate</a:t>
            </a:r>
          </a:p>
          <a:p>
            <a:pPr marL="285750" indent="-285750">
              <a:buFont typeface="Arial" panose="020B0604020202020204" pitchFamily="34" charset="0"/>
              <a:buChar char="•"/>
            </a:pPr>
            <a:r>
              <a:rPr lang="en-US" sz="2400" dirty="0"/>
              <a:t>Select Stamp</a:t>
            </a:r>
          </a:p>
          <a:p>
            <a:pPr marL="285750" indent="-285750">
              <a:buFont typeface="Arial" panose="020B0604020202020204" pitchFamily="34" charset="0"/>
              <a:buChar char="•"/>
            </a:pPr>
            <a:r>
              <a:rPr lang="en-US" sz="2400" dirty="0"/>
              <a:t>Stamp</a:t>
            </a:r>
          </a:p>
        </p:txBody>
      </p:sp>
      <p:cxnSp>
        <p:nvCxnSpPr>
          <p:cNvPr id="6" name="Straight Connector 5">
            <a:extLst>
              <a:ext uri="{FF2B5EF4-FFF2-40B4-BE49-F238E27FC236}">
                <a16:creationId xmlns:a16="http://schemas.microsoft.com/office/drawing/2014/main" id="{26AE5BD8-7A3A-054D-95E5-114E22D87424}"/>
              </a:ext>
            </a:extLst>
          </p:cNvPr>
          <p:cNvCxnSpPr/>
          <p:nvPr/>
        </p:nvCxnSpPr>
        <p:spPr>
          <a:xfrm>
            <a:off x="6115548" y="5958956"/>
            <a:ext cx="2822153" cy="27644"/>
          </a:xfrm>
          <a:prstGeom prst="line">
            <a:avLst/>
          </a:prstGeom>
          <a:ln w="20320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34FB8CD0-0A57-A040-9754-E4FD5C20EB24}"/>
              </a:ext>
            </a:extLst>
          </p:cNvPr>
          <p:cNvGraphicFramePr/>
          <p:nvPr/>
        </p:nvGraphicFramePr>
        <p:xfrm>
          <a:off x="188010" y="2008686"/>
          <a:ext cx="11495313" cy="53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DEA95DA0-3C73-CE4D-9DDC-0B3918CB0090}"/>
              </a:ext>
            </a:extLst>
          </p:cNvPr>
          <p:cNvGraphicFramePr/>
          <p:nvPr/>
        </p:nvGraphicFramePr>
        <p:xfrm>
          <a:off x="188010" y="3305944"/>
          <a:ext cx="11495313" cy="539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itle 1">
            <a:extLst>
              <a:ext uri="{FF2B5EF4-FFF2-40B4-BE49-F238E27FC236}">
                <a16:creationId xmlns:a16="http://schemas.microsoft.com/office/drawing/2014/main" id="{6F0B32E7-66FB-3143-BB83-634F10C65823}"/>
              </a:ext>
            </a:extLst>
          </p:cNvPr>
          <p:cNvSpPr txBox="1">
            <a:spLocks/>
          </p:cNvSpPr>
          <p:nvPr/>
        </p:nvSpPr>
        <p:spPr>
          <a:xfrm>
            <a:off x="188010" y="2747560"/>
            <a:ext cx="11029950" cy="5765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tx1"/>
                </a:solidFill>
              </a:rPr>
              <a:t>When learning a new process?</a:t>
            </a:r>
          </a:p>
        </p:txBody>
      </p:sp>
      <p:graphicFrame>
        <p:nvGraphicFramePr>
          <p:cNvPr id="12" name="Diagram 11">
            <a:extLst>
              <a:ext uri="{FF2B5EF4-FFF2-40B4-BE49-F238E27FC236}">
                <a16:creationId xmlns:a16="http://schemas.microsoft.com/office/drawing/2014/main" id="{004D605C-2ACC-E748-8C0D-3FF950CA0571}"/>
              </a:ext>
            </a:extLst>
          </p:cNvPr>
          <p:cNvGraphicFramePr/>
          <p:nvPr/>
        </p:nvGraphicFramePr>
        <p:xfrm>
          <a:off x="143039" y="4603202"/>
          <a:ext cx="11495313" cy="5396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itle 1">
            <a:extLst>
              <a:ext uri="{FF2B5EF4-FFF2-40B4-BE49-F238E27FC236}">
                <a16:creationId xmlns:a16="http://schemas.microsoft.com/office/drawing/2014/main" id="{899DC3AB-F36A-A149-A780-B97EBADF4FA8}"/>
              </a:ext>
            </a:extLst>
          </p:cNvPr>
          <p:cNvSpPr txBox="1">
            <a:spLocks/>
          </p:cNvSpPr>
          <p:nvPr/>
        </p:nvSpPr>
        <p:spPr>
          <a:xfrm>
            <a:off x="143039" y="4044818"/>
            <a:ext cx="11029950" cy="53964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tx1"/>
                </a:solidFill>
              </a:rPr>
              <a:t>How do you process new ideas?</a:t>
            </a:r>
          </a:p>
        </p:txBody>
      </p:sp>
      <p:sp>
        <p:nvSpPr>
          <p:cNvPr id="14" name="Title 1">
            <a:extLst>
              <a:ext uri="{FF2B5EF4-FFF2-40B4-BE49-F238E27FC236}">
                <a16:creationId xmlns:a16="http://schemas.microsoft.com/office/drawing/2014/main" id="{B4B94E69-6695-D841-9137-6B50C822536C}"/>
              </a:ext>
            </a:extLst>
          </p:cNvPr>
          <p:cNvSpPr txBox="1">
            <a:spLocks/>
          </p:cNvSpPr>
          <p:nvPr/>
        </p:nvSpPr>
        <p:spPr>
          <a:xfrm>
            <a:off x="188010" y="1395765"/>
            <a:ext cx="11029950" cy="5765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tx1"/>
                </a:solidFill>
              </a:rPr>
              <a:t>When taking in large chunks of information?</a:t>
            </a:r>
          </a:p>
        </p:txBody>
      </p:sp>
    </p:spTree>
    <p:extLst>
      <p:ext uri="{BB962C8B-B14F-4D97-AF65-F5344CB8AC3E}">
        <p14:creationId xmlns:p14="http://schemas.microsoft.com/office/powerpoint/2010/main" val="84805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02EDE62A-98D5-2A4E-9E9A-B9EEDACFB0F4}"/>
                  </a:ext>
                </a:extLst>
              </p:cNvPr>
              <p:cNvGraphicFramePr>
                <a:graphicFrameLocks noChangeAspect="1"/>
              </p:cNvGraphicFramePr>
              <p:nvPr>
                <p:extLst>
                  <p:ext uri="{D42A27DB-BD31-4B8C-83A1-F6EECF244321}">
                    <p14:modId xmlns:p14="http://schemas.microsoft.com/office/powerpoint/2010/main" val="3954331543"/>
                  </p:ext>
                </p:extLst>
              </p:nvPr>
            </p:nvGraphicFramePr>
            <p:xfrm>
              <a:off x="412376" y="970675"/>
              <a:ext cx="11295530" cy="5418667"/>
            </p:xfrm>
            <a:graphic>
              <a:graphicData uri="http://schemas.microsoft.com/office/powerpoint/2016/summaryzoom">
                <psuz:summaryZm>
                  <psuz:summaryZmObj sectionId="{5B3F1717-7E1A-334B-817B-0821AF06ABC7}">
                    <psuz:zmPr id="{726FAB3D-FC34-6A4C-B308-96CAF63B0A3E}" transitionDur="1000">
                      <p166:blipFill xmlns:p166="http://schemas.microsoft.com/office/powerpoint/2016/6/main">
                        <a:blip r:embed="rId2"/>
                        <a:stretch>
                          <a:fillRect/>
                        </a:stretch>
                      </p166:blipFill>
                      <p166:spPr xmlns:p166="http://schemas.microsoft.com/office/powerpoint/2016/6/main">
                        <a:xfrm>
                          <a:off x="437703" y="739676"/>
                          <a:ext cx="3388658" cy="1906120"/>
                        </a:xfrm>
                        <a:prstGeom prst="rect">
                          <a:avLst/>
                        </a:prstGeom>
                        <a:ln w="3175">
                          <a:solidFill>
                            <a:prstClr val="ltGray"/>
                          </a:solidFill>
                        </a:ln>
                      </p166:spPr>
                    </psuz:zmPr>
                  </psuz:summaryZmObj>
                  <psuz:summaryZmObj sectionId="{69D022E9-1C18-FF4D-8DD0-7E741B635C0A}">
                    <psuz:zmPr id="{BB042A59-8186-4D4D-97EC-B71E92A52540}" transitionDur="1000">
                      <p166:blipFill xmlns:p166="http://schemas.microsoft.com/office/powerpoint/2016/6/main">
                        <a:blip r:embed="rId3"/>
                        <a:stretch>
                          <a:fillRect/>
                        </a:stretch>
                      </p166:blipFill>
                      <p166:spPr xmlns:p166="http://schemas.microsoft.com/office/powerpoint/2016/6/main">
                        <a:xfrm>
                          <a:off x="3953436" y="739676"/>
                          <a:ext cx="3388658" cy="1906120"/>
                        </a:xfrm>
                        <a:prstGeom prst="rect">
                          <a:avLst/>
                        </a:prstGeom>
                        <a:ln w="3175">
                          <a:solidFill>
                            <a:prstClr val="ltGray"/>
                          </a:solidFill>
                        </a:ln>
                      </p166:spPr>
                    </psuz:zmPr>
                  </psuz:summaryZmObj>
                  <psuz:summaryZmObj sectionId="{156212B7-020B-7D46-BC05-7AF7AC10DEA4}">
                    <psuz:zmPr id="{8E3E0F39-FF4D-8A49-A8F2-2A4F33FBBA6D}" transitionDur="1000">
                      <p166:blipFill xmlns:p166="http://schemas.microsoft.com/office/powerpoint/2016/6/main">
                        <a:blip r:embed="rId4"/>
                        <a:stretch>
                          <a:fillRect/>
                        </a:stretch>
                      </p166:blipFill>
                      <p166:spPr xmlns:p166="http://schemas.microsoft.com/office/powerpoint/2016/6/main">
                        <a:xfrm>
                          <a:off x="7469169" y="739676"/>
                          <a:ext cx="3388658" cy="1906120"/>
                        </a:xfrm>
                        <a:prstGeom prst="rect">
                          <a:avLst/>
                        </a:prstGeom>
                        <a:ln w="3175">
                          <a:solidFill>
                            <a:prstClr val="ltGray"/>
                          </a:solidFill>
                        </a:ln>
                      </p166:spPr>
                    </psuz:zmPr>
                  </psuz:summaryZmObj>
                  <psuz:summaryZmObj sectionId="{FA837657-1C36-A64E-800C-1EEFA8E615BC}">
                    <psuz:zmPr id="{CD2BFFD7-B096-E64C-979E-E368850A6F5C}" transitionDur="1000">
                      <p166:blipFill xmlns:p166="http://schemas.microsoft.com/office/powerpoint/2016/6/main">
                        <a:blip r:embed="rId5"/>
                        <a:stretch>
                          <a:fillRect/>
                        </a:stretch>
                      </p166:blipFill>
                      <p166:spPr xmlns:p166="http://schemas.microsoft.com/office/powerpoint/2016/6/main">
                        <a:xfrm>
                          <a:off x="437703" y="2772871"/>
                          <a:ext cx="3388658" cy="1906120"/>
                        </a:xfrm>
                        <a:prstGeom prst="rect">
                          <a:avLst/>
                        </a:prstGeom>
                        <a:ln w="3175">
                          <a:solidFill>
                            <a:prstClr val="ltGray"/>
                          </a:solidFill>
                        </a:ln>
                      </p166:spPr>
                    </psuz:zmPr>
                  </psuz:summaryZmObj>
                  <psuz:summaryZmObj sectionId="{C35F7A7A-0EF8-5A4E-A4B7-6DE1DAC8362E}">
                    <psuz:zmPr id="{84F7D949-6509-CF42-8046-A80290DD2B0F}" transitionDur="1000">
                      <p166:blipFill xmlns:p166="http://schemas.microsoft.com/office/powerpoint/2016/6/main">
                        <a:blip r:embed="rId6"/>
                        <a:stretch>
                          <a:fillRect/>
                        </a:stretch>
                      </p166:blipFill>
                      <p166:spPr xmlns:p166="http://schemas.microsoft.com/office/powerpoint/2016/6/main">
                        <a:xfrm>
                          <a:off x="3953436" y="2772871"/>
                          <a:ext cx="3388658" cy="1906120"/>
                        </a:xfrm>
                        <a:prstGeom prst="rect">
                          <a:avLst/>
                        </a:prstGeom>
                        <a:ln w="3175">
                          <a:solidFill>
                            <a:prstClr val="ltGray"/>
                          </a:solidFill>
                        </a:ln>
                      </p166:spPr>
                    </psuz:zmPr>
                  </psuz:summaryZmObj>
                  <psuz:summaryZmObj sectionId="{47EAA00A-450D-3A4C-8D06-EFB4273F5D4F}">
                    <psuz:zmPr id="{AE54D181-3C5D-9F46-B0E1-FE7B8233F9DC}" transitionDur="1000">
                      <p166:blipFill xmlns:p166="http://schemas.microsoft.com/office/powerpoint/2016/6/main">
                        <a:blip r:embed="rId7"/>
                        <a:stretch>
                          <a:fillRect/>
                        </a:stretch>
                      </p166:blipFill>
                      <p166:spPr xmlns:p166="http://schemas.microsoft.com/office/powerpoint/2016/6/main">
                        <a:xfrm>
                          <a:off x="7469169" y="2772871"/>
                          <a:ext cx="3388658" cy="1906120"/>
                        </a:xfrm>
                        <a:prstGeom prst="rect">
                          <a:avLst/>
                        </a:prstGeom>
                        <a:ln w="3175">
                          <a:solidFill>
                            <a:prstClr val="ltGray"/>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02EDE62A-98D5-2A4E-9E9A-B9EEDACFB0F4}"/>
                  </a:ext>
                </a:extLst>
              </p:cNvPr>
              <p:cNvGrpSpPr>
                <a:grpSpLocks noGrp="1" noUngrp="1" noRot="1" noChangeAspect="1" noMove="1" noResize="1"/>
              </p:cNvGrpSpPr>
              <p:nvPr/>
            </p:nvGrpSpPr>
            <p:grpSpPr>
              <a:xfrm>
                <a:off x="412376" y="970675"/>
                <a:ext cx="11295530" cy="5418667"/>
                <a:chOff x="412376" y="970675"/>
                <a:chExt cx="11295530" cy="5418667"/>
              </a:xfrm>
            </p:grpSpPr>
            <p:pic>
              <p:nvPicPr>
                <p:cNvPr id="2" name="Picture 2">
                  <a:hlinkClick r:id="rId8"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850079" y="1710351"/>
                  <a:ext cx="3388658" cy="1906120"/>
                </a:xfrm>
                <a:prstGeom prst="rect">
                  <a:avLst/>
                </a:prstGeom>
                <a:ln w="3175">
                  <a:solidFill>
                    <a:prstClr val="ltGray"/>
                  </a:solidFill>
                </a:ln>
              </p:spPr>
            </p:pic>
            <p:pic>
              <p:nvPicPr>
                <p:cNvPr id="5" name="Picture 5">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365812" y="1710351"/>
                  <a:ext cx="3388658" cy="1906120"/>
                </a:xfrm>
                <a:prstGeom prst="rect">
                  <a:avLst/>
                </a:prstGeom>
                <a:ln w="3175">
                  <a:solidFill>
                    <a:prstClr val="ltGray"/>
                  </a:solidFill>
                </a:ln>
              </p:spPr>
            </p:pic>
            <p:pic>
              <p:nvPicPr>
                <p:cNvPr id="6" name="Picture 6">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881545" y="1710351"/>
                  <a:ext cx="3388658" cy="1906120"/>
                </a:xfrm>
                <a:prstGeom prst="rect">
                  <a:avLst/>
                </a:prstGeom>
                <a:ln w="3175">
                  <a:solidFill>
                    <a:prstClr val="ltGray"/>
                  </a:solidFill>
                </a:ln>
              </p:spPr>
            </p:pic>
            <p:pic>
              <p:nvPicPr>
                <p:cNvPr id="7" name="Picture 7">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850079" y="3743546"/>
                  <a:ext cx="3388658" cy="1906120"/>
                </a:xfrm>
                <a:prstGeom prst="rect">
                  <a:avLst/>
                </a:prstGeom>
                <a:ln w="3175">
                  <a:solidFill>
                    <a:prstClr val="ltGray"/>
                  </a:solidFill>
                </a:ln>
              </p:spPr>
            </p:pic>
            <p:pic>
              <p:nvPicPr>
                <p:cNvPr id="8" name="Picture 8">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365812" y="3743546"/>
                  <a:ext cx="3388658" cy="1906120"/>
                </a:xfrm>
                <a:prstGeom prst="rect">
                  <a:avLst/>
                </a:prstGeom>
                <a:ln w="3175">
                  <a:solidFill>
                    <a:prstClr val="ltGray"/>
                  </a:solidFill>
                </a:ln>
              </p:spPr>
            </p:pic>
            <p:pic>
              <p:nvPicPr>
                <p:cNvPr id="9" name="Picture 9">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881545" y="3743546"/>
                  <a:ext cx="3388658" cy="1906120"/>
                </a:xfrm>
                <a:prstGeom prst="rect">
                  <a:avLst/>
                </a:prstGeom>
                <a:ln w="3175">
                  <a:solidFill>
                    <a:prstClr val="ltGray"/>
                  </a:solidFill>
                </a:ln>
              </p:spPr>
            </p:pic>
          </p:grpSp>
        </mc:Fallback>
      </mc:AlternateContent>
      <p:sp>
        <p:nvSpPr>
          <p:cNvPr id="4" name="Rectangle 3">
            <a:extLst>
              <a:ext uri="{FF2B5EF4-FFF2-40B4-BE49-F238E27FC236}">
                <a16:creationId xmlns:a16="http://schemas.microsoft.com/office/drawing/2014/main" id="{D8787C0B-0D84-CB4E-8452-14C375DED231}"/>
              </a:ext>
            </a:extLst>
          </p:cNvPr>
          <p:cNvSpPr/>
          <p:nvPr/>
        </p:nvSpPr>
        <p:spPr>
          <a:xfrm>
            <a:off x="412375" y="559859"/>
            <a:ext cx="11295529" cy="830997"/>
          </a:xfrm>
          <a:prstGeom prst="rect">
            <a:avLst/>
          </a:prstGeom>
        </p:spPr>
        <p:txBody>
          <a:bodyPr wrap="square">
            <a:spAutoFit/>
          </a:bodyPr>
          <a:lstStyle/>
          <a:p>
            <a:r>
              <a:rPr lang="en-US" sz="2400" b="1" dirty="0"/>
              <a:t>Contents </a:t>
            </a:r>
            <a:br>
              <a:rPr lang="en-US" sz="2400" dirty="0"/>
            </a:br>
            <a:r>
              <a:rPr lang="en-US" sz="2400" dirty="0"/>
              <a:t>(in Slideshow view click to move to each section)</a:t>
            </a:r>
          </a:p>
        </p:txBody>
      </p:sp>
    </p:spTree>
    <p:extLst>
      <p:ext uri="{BB962C8B-B14F-4D97-AF65-F5344CB8AC3E}">
        <p14:creationId xmlns:p14="http://schemas.microsoft.com/office/powerpoint/2010/main" val="2201344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2BD00-C18E-1A4D-8BF8-B5C995A0052A}"/>
              </a:ext>
            </a:extLst>
          </p:cNvPr>
          <p:cNvSpPr>
            <a:spLocks noGrp="1"/>
          </p:cNvSpPr>
          <p:nvPr>
            <p:ph type="title"/>
          </p:nvPr>
        </p:nvSpPr>
        <p:spPr/>
        <p:txBody>
          <a:bodyPr>
            <a:normAutofit fontScale="90000"/>
          </a:bodyPr>
          <a:lstStyle/>
          <a:p>
            <a:r>
              <a:rPr lang="en-US" sz="8600" cap="none" dirty="0"/>
              <a:t>Start Strong </a:t>
            </a:r>
            <a:br>
              <a:rPr lang="en-US" sz="8600" cap="none" dirty="0"/>
            </a:br>
            <a:r>
              <a:rPr lang="en-US" sz="8600" cap="none" dirty="0"/>
              <a:t>Content Methods</a:t>
            </a:r>
          </a:p>
        </p:txBody>
      </p:sp>
      <p:sp>
        <p:nvSpPr>
          <p:cNvPr id="6" name="Text Placeholder 5">
            <a:extLst>
              <a:ext uri="{FF2B5EF4-FFF2-40B4-BE49-F238E27FC236}">
                <a16:creationId xmlns:a16="http://schemas.microsoft.com/office/drawing/2014/main" id="{BEA1B4BF-AA57-0C43-A05E-48EA0C1FEA11}"/>
              </a:ext>
            </a:extLst>
          </p:cNvPr>
          <p:cNvSpPr>
            <a:spLocks noGrp="1"/>
          </p:cNvSpPr>
          <p:nvPr>
            <p:ph type="body" idx="1"/>
          </p:nvPr>
        </p:nvSpPr>
        <p:spPr/>
        <p:txBody>
          <a:bodyPr>
            <a:normAutofit/>
          </a:bodyPr>
          <a:lstStyle/>
          <a:p>
            <a:r>
              <a:rPr lang="en-US" sz="2800" cap="none" dirty="0"/>
              <a:t>Less boring ways to provide content in class.</a:t>
            </a:r>
          </a:p>
        </p:txBody>
      </p:sp>
    </p:spTree>
    <p:extLst>
      <p:ext uri="{BB962C8B-B14F-4D97-AF65-F5344CB8AC3E}">
        <p14:creationId xmlns:p14="http://schemas.microsoft.com/office/powerpoint/2010/main" val="2749862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martArt object">
            <a:extLst>
              <a:ext uri="{FF2B5EF4-FFF2-40B4-BE49-F238E27FC236}">
                <a16:creationId xmlns:a16="http://schemas.microsoft.com/office/drawing/2014/main" id="{59405A29-4A0F-429B-A6BA-2D3E9946C76A}"/>
              </a:ext>
            </a:extLst>
          </p:cNvPr>
          <p:cNvGraphicFramePr>
            <a:graphicFrameLocks noGrp="1"/>
          </p:cNvGraphicFramePr>
          <p:nvPr>
            <p:ph type="dgm" sz="quarter" idx="13"/>
            <p:extLst>
              <p:ext uri="{D42A27DB-BD31-4B8C-83A1-F6EECF244321}">
                <p14:modId xmlns:p14="http://schemas.microsoft.com/office/powerpoint/2010/main" val="3759969173"/>
              </p:ext>
            </p:extLst>
          </p:nvPr>
        </p:nvGraphicFramePr>
        <p:xfrm>
          <a:off x="355600" y="1026696"/>
          <a:ext cx="11491913" cy="351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DC6CC32-12E2-40AB-91E7-E065E3B54AA8}"/>
              </a:ext>
            </a:extLst>
          </p:cNvPr>
          <p:cNvSpPr>
            <a:spLocks noGrp="1"/>
          </p:cNvSpPr>
          <p:nvPr>
            <p:ph type="title" idx="4294967295"/>
          </p:nvPr>
        </p:nvSpPr>
        <p:spPr>
          <a:xfrm>
            <a:off x="355600" y="5176609"/>
            <a:ext cx="11029616" cy="1189554"/>
          </a:xfrm>
        </p:spPr>
        <p:txBody>
          <a:bodyPr>
            <a:normAutofit/>
          </a:bodyPr>
          <a:lstStyle/>
          <a:p>
            <a:r>
              <a:rPr lang="en-US" sz="6000" b="1" cap="none" dirty="0">
                <a:solidFill>
                  <a:schemeClr val="bg1"/>
                </a:solidFill>
              </a:rPr>
              <a:t>Objectives</a:t>
            </a:r>
          </a:p>
        </p:txBody>
      </p:sp>
      <p:sp>
        <p:nvSpPr>
          <p:cNvPr id="10" name="TextBox 9">
            <a:extLst>
              <a:ext uri="{FF2B5EF4-FFF2-40B4-BE49-F238E27FC236}">
                <a16:creationId xmlns:a16="http://schemas.microsoft.com/office/drawing/2014/main" id="{B353725E-8E1F-804B-8C67-0B2A1139B248}"/>
              </a:ext>
            </a:extLst>
          </p:cNvPr>
          <p:cNvSpPr txBox="1"/>
          <p:nvPr/>
        </p:nvSpPr>
        <p:spPr>
          <a:xfrm>
            <a:off x="9129680" y="5078889"/>
            <a:ext cx="2481128"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solidFill>
                  <a:schemeClr val="bg1"/>
                </a:solidFill>
              </a:rPr>
              <a:t>View Options</a:t>
            </a:r>
          </a:p>
          <a:p>
            <a:pPr marL="285750" indent="-285750">
              <a:buFont typeface="Arial" panose="020B0604020202020204" pitchFamily="34" charset="0"/>
              <a:buChar char="•"/>
            </a:pPr>
            <a:r>
              <a:rPr lang="en-US" sz="2800" dirty="0">
                <a:solidFill>
                  <a:schemeClr val="bg1"/>
                </a:solidFill>
              </a:rPr>
              <a:t>Annotate</a:t>
            </a:r>
          </a:p>
          <a:p>
            <a:pPr marL="285750" indent="-285750">
              <a:buFont typeface="Arial" panose="020B0604020202020204" pitchFamily="34" charset="0"/>
              <a:buChar char="•"/>
            </a:pPr>
            <a:r>
              <a:rPr lang="en-US" sz="2800" dirty="0">
                <a:solidFill>
                  <a:schemeClr val="bg1"/>
                </a:solidFill>
              </a:rPr>
              <a:t>Select Stamp</a:t>
            </a:r>
          </a:p>
        </p:txBody>
      </p:sp>
      <p:cxnSp>
        <p:nvCxnSpPr>
          <p:cNvPr id="6" name="Straight Connector 5">
            <a:extLst>
              <a:ext uri="{FF2B5EF4-FFF2-40B4-BE49-F238E27FC236}">
                <a16:creationId xmlns:a16="http://schemas.microsoft.com/office/drawing/2014/main" id="{26AE5BD8-7A3A-054D-95E5-114E22D87424}"/>
              </a:ext>
            </a:extLst>
          </p:cNvPr>
          <p:cNvCxnSpPr/>
          <p:nvPr/>
        </p:nvCxnSpPr>
        <p:spPr>
          <a:xfrm>
            <a:off x="6093247" y="5743742"/>
            <a:ext cx="2822153" cy="27644"/>
          </a:xfrm>
          <a:prstGeom prst="line">
            <a:avLst/>
          </a:prstGeom>
          <a:ln w="203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4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martArt object">
            <a:extLst>
              <a:ext uri="{FF2B5EF4-FFF2-40B4-BE49-F238E27FC236}">
                <a16:creationId xmlns:a16="http://schemas.microsoft.com/office/drawing/2014/main" id="{59405A29-4A0F-429B-A6BA-2D3E9946C76A}"/>
              </a:ext>
            </a:extLst>
          </p:cNvPr>
          <p:cNvGraphicFramePr>
            <a:graphicFrameLocks noGrp="1"/>
          </p:cNvGraphicFramePr>
          <p:nvPr>
            <p:ph type="dgm" sz="quarter" idx="13"/>
            <p:extLst>
              <p:ext uri="{D42A27DB-BD31-4B8C-83A1-F6EECF244321}">
                <p14:modId xmlns:p14="http://schemas.microsoft.com/office/powerpoint/2010/main" val="1646535865"/>
              </p:ext>
            </p:extLst>
          </p:nvPr>
        </p:nvGraphicFramePr>
        <p:xfrm>
          <a:off x="355600" y="1026696"/>
          <a:ext cx="11491913" cy="351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DC6CC32-12E2-40AB-91E7-E065E3B54AA8}"/>
              </a:ext>
            </a:extLst>
          </p:cNvPr>
          <p:cNvSpPr>
            <a:spLocks noGrp="1"/>
          </p:cNvSpPr>
          <p:nvPr>
            <p:ph type="title" idx="4294967295"/>
          </p:nvPr>
        </p:nvSpPr>
        <p:spPr>
          <a:xfrm>
            <a:off x="355600" y="5176609"/>
            <a:ext cx="11029616" cy="1189554"/>
          </a:xfrm>
        </p:spPr>
        <p:txBody>
          <a:bodyPr>
            <a:normAutofit/>
          </a:bodyPr>
          <a:lstStyle/>
          <a:p>
            <a:r>
              <a:rPr lang="en-US" sz="6000" b="1" cap="none" dirty="0">
                <a:solidFill>
                  <a:schemeClr val="bg1"/>
                </a:solidFill>
              </a:rPr>
              <a:t>Objectives</a:t>
            </a:r>
          </a:p>
        </p:txBody>
      </p:sp>
      <p:sp>
        <p:nvSpPr>
          <p:cNvPr id="10" name="TextBox 9">
            <a:extLst>
              <a:ext uri="{FF2B5EF4-FFF2-40B4-BE49-F238E27FC236}">
                <a16:creationId xmlns:a16="http://schemas.microsoft.com/office/drawing/2014/main" id="{B353725E-8E1F-804B-8C67-0B2A1139B248}"/>
              </a:ext>
            </a:extLst>
          </p:cNvPr>
          <p:cNvSpPr txBox="1"/>
          <p:nvPr/>
        </p:nvSpPr>
        <p:spPr>
          <a:xfrm>
            <a:off x="9129680" y="5078889"/>
            <a:ext cx="2481128"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solidFill>
                  <a:schemeClr val="bg1"/>
                </a:solidFill>
              </a:rPr>
              <a:t>View Options</a:t>
            </a:r>
          </a:p>
          <a:p>
            <a:pPr marL="285750" indent="-285750">
              <a:buFont typeface="Arial" panose="020B0604020202020204" pitchFamily="34" charset="0"/>
              <a:buChar char="•"/>
            </a:pPr>
            <a:r>
              <a:rPr lang="en-US" sz="2800" dirty="0">
                <a:solidFill>
                  <a:schemeClr val="bg1"/>
                </a:solidFill>
              </a:rPr>
              <a:t>Annotate</a:t>
            </a:r>
          </a:p>
          <a:p>
            <a:pPr marL="285750" indent="-285750">
              <a:buFont typeface="Arial" panose="020B0604020202020204" pitchFamily="34" charset="0"/>
              <a:buChar char="•"/>
            </a:pPr>
            <a:r>
              <a:rPr lang="en-US" sz="2800" dirty="0">
                <a:solidFill>
                  <a:schemeClr val="bg1"/>
                </a:solidFill>
              </a:rPr>
              <a:t>Select Stamp</a:t>
            </a:r>
          </a:p>
        </p:txBody>
      </p:sp>
      <p:cxnSp>
        <p:nvCxnSpPr>
          <p:cNvPr id="6" name="Straight Connector 5">
            <a:extLst>
              <a:ext uri="{FF2B5EF4-FFF2-40B4-BE49-F238E27FC236}">
                <a16:creationId xmlns:a16="http://schemas.microsoft.com/office/drawing/2014/main" id="{26AE5BD8-7A3A-054D-95E5-114E22D87424}"/>
              </a:ext>
            </a:extLst>
          </p:cNvPr>
          <p:cNvCxnSpPr/>
          <p:nvPr/>
        </p:nvCxnSpPr>
        <p:spPr>
          <a:xfrm>
            <a:off x="6093247" y="5743742"/>
            <a:ext cx="2822153" cy="27644"/>
          </a:xfrm>
          <a:prstGeom prst="line">
            <a:avLst/>
          </a:prstGeom>
          <a:ln w="203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79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A579B4-BC1E-1A4D-9D24-C1E789A118B7}"/>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F1F4A46C-3399-8847-8F75-2ADEDD819420}"/>
              </a:ext>
            </a:extLst>
          </p:cNvPr>
          <p:cNvSpPr>
            <a:spLocks noGrp="1"/>
          </p:cNvSpPr>
          <p:nvPr>
            <p:ph type="title"/>
          </p:nvPr>
        </p:nvSpPr>
        <p:spPr>
          <a:xfrm>
            <a:off x="581193" y="1301858"/>
            <a:ext cx="5514807" cy="3239559"/>
          </a:xfrm>
        </p:spPr>
        <p:txBody>
          <a:bodyPr anchor="ctr">
            <a:normAutofit fontScale="90000"/>
          </a:bodyPr>
          <a:lstStyle/>
          <a:p>
            <a:r>
              <a:rPr lang="en-US" sz="6600" b="1" cap="none" dirty="0"/>
              <a:t>Involve learner every 3-5 minutes</a:t>
            </a:r>
          </a:p>
        </p:txBody>
      </p:sp>
      <p:sp>
        <p:nvSpPr>
          <p:cNvPr id="7" name="TextBox 6">
            <a:extLst>
              <a:ext uri="{FF2B5EF4-FFF2-40B4-BE49-F238E27FC236}">
                <a16:creationId xmlns:a16="http://schemas.microsoft.com/office/drawing/2014/main" id="{CB1DD18B-3875-4B4B-93A5-1A8C89FA4716}"/>
              </a:ext>
            </a:extLst>
          </p:cNvPr>
          <p:cNvSpPr txBox="1"/>
          <p:nvPr/>
        </p:nvSpPr>
        <p:spPr>
          <a:xfrm>
            <a:off x="6518787" y="3429000"/>
            <a:ext cx="5092020" cy="1107996"/>
          </a:xfrm>
          <a:prstGeom prst="rect">
            <a:avLst/>
          </a:prstGeom>
          <a:noFill/>
        </p:spPr>
        <p:txBody>
          <a:bodyPr wrap="square" rtlCol="0">
            <a:spAutoFit/>
          </a:bodyPr>
          <a:lstStyle/>
          <a:p>
            <a:r>
              <a:rPr lang="en-US" sz="6600" b="1" dirty="0">
                <a:solidFill>
                  <a:schemeClr val="accent2"/>
                </a:solidFill>
              </a:rPr>
              <a:t>Disagree</a:t>
            </a:r>
          </a:p>
        </p:txBody>
      </p:sp>
      <p:sp>
        <p:nvSpPr>
          <p:cNvPr id="8" name="TextBox 7">
            <a:extLst>
              <a:ext uri="{FF2B5EF4-FFF2-40B4-BE49-F238E27FC236}">
                <a16:creationId xmlns:a16="http://schemas.microsoft.com/office/drawing/2014/main" id="{1DD7B07F-9B1A-884C-9FB5-9ED0ECCC45C4}"/>
              </a:ext>
            </a:extLst>
          </p:cNvPr>
          <p:cNvSpPr txBox="1"/>
          <p:nvPr/>
        </p:nvSpPr>
        <p:spPr>
          <a:xfrm>
            <a:off x="6518787" y="1356852"/>
            <a:ext cx="5092020" cy="1107996"/>
          </a:xfrm>
          <a:prstGeom prst="rect">
            <a:avLst/>
          </a:prstGeom>
          <a:noFill/>
        </p:spPr>
        <p:txBody>
          <a:bodyPr wrap="square" rtlCol="0">
            <a:spAutoFit/>
          </a:bodyPr>
          <a:lstStyle/>
          <a:p>
            <a:r>
              <a:rPr lang="en-US" sz="6600" b="1" dirty="0">
                <a:solidFill>
                  <a:schemeClr val="accent2"/>
                </a:solidFill>
              </a:rPr>
              <a:t>Agree</a:t>
            </a:r>
          </a:p>
        </p:txBody>
      </p:sp>
      <p:sp>
        <p:nvSpPr>
          <p:cNvPr id="6" name="AutoShape 2">
            <a:extLst>
              <a:ext uri="{FF2B5EF4-FFF2-40B4-BE49-F238E27FC236}">
                <a16:creationId xmlns:a16="http://schemas.microsoft.com/office/drawing/2014/main" id="{4BD37F9D-CE30-334A-8FC9-5729C3C39E38}"/>
              </a:ext>
            </a:extLst>
          </p:cNvPr>
          <p:cNvSpPr>
            <a:spLocks/>
          </p:cNvSpPr>
          <p:nvPr/>
        </p:nvSpPr>
        <p:spPr bwMode="auto">
          <a:xfrm>
            <a:off x="6095999" y="1158096"/>
            <a:ext cx="3623144" cy="1563358"/>
          </a:xfrm>
          <a:custGeom>
            <a:avLst/>
            <a:gdLst/>
            <a:ahLst/>
            <a:cxnLst/>
            <a:rect l="0" t="0" r="r" b="b"/>
            <a:pathLst>
              <a:path w="21543" h="21521">
                <a:moveTo>
                  <a:pt x="1664" y="8705"/>
                </a:moveTo>
                <a:cubicBezTo>
                  <a:pt x="1680" y="8617"/>
                  <a:pt x="1711" y="8661"/>
                  <a:pt x="1730" y="8616"/>
                </a:cubicBezTo>
                <a:cubicBezTo>
                  <a:pt x="1831" y="8374"/>
                  <a:pt x="1913" y="8133"/>
                  <a:pt x="1995" y="7988"/>
                </a:cubicBezTo>
                <a:cubicBezTo>
                  <a:pt x="2027" y="7931"/>
                  <a:pt x="2125" y="7784"/>
                  <a:pt x="2128" y="7718"/>
                </a:cubicBezTo>
                <a:cubicBezTo>
                  <a:pt x="2131" y="7617"/>
                  <a:pt x="2174" y="7676"/>
                  <a:pt x="2193" y="7628"/>
                </a:cubicBezTo>
                <a:cubicBezTo>
                  <a:pt x="2274" y="7431"/>
                  <a:pt x="2319" y="7301"/>
                  <a:pt x="2392" y="7180"/>
                </a:cubicBezTo>
                <a:cubicBezTo>
                  <a:pt x="2519" y="6970"/>
                  <a:pt x="2616" y="6819"/>
                  <a:pt x="2723" y="6642"/>
                </a:cubicBezTo>
                <a:cubicBezTo>
                  <a:pt x="2802" y="6509"/>
                  <a:pt x="2985" y="6271"/>
                  <a:pt x="2988" y="6192"/>
                </a:cubicBezTo>
                <a:cubicBezTo>
                  <a:pt x="2992" y="6087"/>
                  <a:pt x="3025" y="6154"/>
                  <a:pt x="3054" y="6103"/>
                </a:cubicBezTo>
                <a:cubicBezTo>
                  <a:pt x="3326" y="5635"/>
                  <a:pt x="3757" y="5044"/>
                  <a:pt x="4047" y="4757"/>
                </a:cubicBezTo>
                <a:cubicBezTo>
                  <a:pt x="4166" y="4639"/>
                  <a:pt x="4237" y="4476"/>
                  <a:pt x="4312" y="4398"/>
                </a:cubicBezTo>
                <a:cubicBezTo>
                  <a:pt x="4367" y="4341"/>
                  <a:pt x="4453" y="4369"/>
                  <a:pt x="4511" y="4309"/>
                </a:cubicBezTo>
                <a:cubicBezTo>
                  <a:pt x="4621" y="4192"/>
                  <a:pt x="4662" y="4063"/>
                  <a:pt x="4775" y="3949"/>
                </a:cubicBezTo>
                <a:cubicBezTo>
                  <a:pt x="4871" y="3853"/>
                  <a:pt x="4993" y="3790"/>
                  <a:pt x="5107" y="3680"/>
                </a:cubicBezTo>
                <a:cubicBezTo>
                  <a:pt x="5138" y="3649"/>
                  <a:pt x="5140" y="3534"/>
                  <a:pt x="5172" y="3500"/>
                </a:cubicBezTo>
                <a:cubicBezTo>
                  <a:pt x="5227" y="3446"/>
                  <a:pt x="5322" y="3455"/>
                  <a:pt x="5371" y="3410"/>
                </a:cubicBezTo>
                <a:cubicBezTo>
                  <a:pt x="5413" y="3372"/>
                  <a:pt x="5458" y="3270"/>
                  <a:pt x="5504" y="3231"/>
                </a:cubicBezTo>
                <a:cubicBezTo>
                  <a:pt x="5580" y="3167"/>
                  <a:pt x="5648" y="3142"/>
                  <a:pt x="5702" y="3052"/>
                </a:cubicBezTo>
                <a:cubicBezTo>
                  <a:pt x="5720" y="3022"/>
                  <a:pt x="5811" y="3074"/>
                  <a:pt x="5835" y="3052"/>
                </a:cubicBezTo>
                <a:cubicBezTo>
                  <a:pt x="5886" y="3004"/>
                  <a:pt x="5900" y="2922"/>
                  <a:pt x="5967" y="2872"/>
                </a:cubicBezTo>
                <a:cubicBezTo>
                  <a:pt x="6036" y="2820"/>
                  <a:pt x="6087" y="2836"/>
                  <a:pt x="6166" y="2783"/>
                </a:cubicBezTo>
                <a:cubicBezTo>
                  <a:pt x="6338" y="2666"/>
                  <a:pt x="6458" y="2536"/>
                  <a:pt x="6629" y="2423"/>
                </a:cubicBezTo>
                <a:cubicBezTo>
                  <a:pt x="6696" y="2378"/>
                  <a:pt x="6754" y="2387"/>
                  <a:pt x="6828" y="2334"/>
                </a:cubicBezTo>
                <a:cubicBezTo>
                  <a:pt x="6864" y="2306"/>
                  <a:pt x="6916" y="2181"/>
                  <a:pt x="6960" y="2154"/>
                </a:cubicBezTo>
                <a:cubicBezTo>
                  <a:pt x="7070" y="2086"/>
                  <a:pt x="7240" y="2038"/>
                  <a:pt x="7357" y="1974"/>
                </a:cubicBezTo>
                <a:cubicBezTo>
                  <a:pt x="7475" y="1910"/>
                  <a:pt x="7556" y="1817"/>
                  <a:pt x="7622" y="1795"/>
                </a:cubicBezTo>
                <a:cubicBezTo>
                  <a:pt x="7838" y="1722"/>
                  <a:pt x="7935" y="1685"/>
                  <a:pt x="8086" y="1615"/>
                </a:cubicBezTo>
                <a:cubicBezTo>
                  <a:pt x="8357" y="1490"/>
                  <a:pt x="8617" y="1426"/>
                  <a:pt x="8880" y="1346"/>
                </a:cubicBezTo>
                <a:cubicBezTo>
                  <a:pt x="8909" y="1338"/>
                  <a:pt x="8867" y="1235"/>
                  <a:pt x="8946" y="1256"/>
                </a:cubicBezTo>
                <a:cubicBezTo>
                  <a:pt x="8975" y="1265"/>
                  <a:pt x="8933" y="1361"/>
                  <a:pt x="9012" y="1346"/>
                </a:cubicBezTo>
                <a:cubicBezTo>
                  <a:pt x="9010" y="1346"/>
                  <a:pt x="9040" y="1269"/>
                  <a:pt x="9079" y="1256"/>
                </a:cubicBezTo>
                <a:cubicBezTo>
                  <a:pt x="9185" y="1221"/>
                  <a:pt x="9278" y="1188"/>
                  <a:pt x="9344" y="1166"/>
                </a:cubicBezTo>
                <a:cubicBezTo>
                  <a:pt x="9427" y="1141"/>
                  <a:pt x="9524" y="1190"/>
                  <a:pt x="9608" y="1166"/>
                </a:cubicBezTo>
                <a:cubicBezTo>
                  <a:pt x="9746" y="1128"/>
                  <a:pt x="9872" y="1016"/>
                  <a:pt x="10006" y="987"/>
                </a:cubicBezTo>
                <a:cubicBezTo>
                  <a:pt x="10177" y="950"/>
                  <a:pt x="10334" y="1020"/>
                  <a:pt x="10535" y="987"/>
                </a:cubicBezTo>
                <a:cubicBezTo>
                  <a:pt x="10531" y="988"/>
                  <a:pt x="10564" y="910"/>
                  <a:pt x="10602" y="898"/>
                </a:cubicBezTo>
                <a:cubicBezTo>
                  <a:pt x="10737" y="852"/>
                  <a:pt x="10943" y="999"/>
                  <a:pt x="10932" y="808"/>
                </a:cubicBezTo>
                <a:cubicBezTo>
                  <a:pt x="10738" y="826"/>
                  <a:pt x="10685" y="666"/>
                  <a:pt x="10602" y="808"/>
                </a:cubicBezTo>
                <a:cubicBezTo>
                  <a:pt x="10552" y="892"/>
                  <a:pt x="10507" y="541"/>
                  <a:pt x="10403" y="718"/>
                </a:cubicBezTo>
                <a:cubicBezTo>
                  <a:pt x="10415" y="697"/>
                  <a:pt x="10194" y="638"/>
                  <a:pt x="10138" y="628"/>
                </a:cubicBezTo>
                <a:cubicBezTo>
                  <a:pt x="10023" y="608"/>
                  <a:pt x="9841" y="543"/>
                  <a:pt x="9740" y="538"/>
                </a:cubicBezTo>
                <a:cubicBezTo>
                  <a:pt x="9739" y="538"/>
                  <a:pt x="9743" y="624"/>
                  <a:pt x="9740" y="628"/>
                </a:cubicBezTo>
                <a:cubicBezTo>
                  <a:pt x="9654" y="771"/>
                  <a:pt x="9212" y="538"/>
                  <a:pt x="9277" y="538"/>
                </a:cubicBezTo>
                <a:cubicBezTo>
                  <a:pt x="9210" y="538"/>
                  <a:pt x="9200" y="625"/>
                  <a:pt x="9145" y="628"/>
                </a:cubicBezTo>
                <a:cubicBezTo>
                  <a:pt x="8921" y="641"/>
                  <a:pt x="8805" y="621"/>
                  <a:pt x="8748" y="718"/>
                </a:cubicBezTo>
                <a:cubicBezTo>
                  <a:pt x="8713" y="776"/>
                  <a:pt x="8666" y="627"/>
                  <a:pt x="8681" y="628"/>
                </a:cubicBezTo>
                <a:cubicBezTo>
                  <a:pt x="8457" y="608"/>
                  <a:pt x="8416" y="704"/>
                  <a:pt x="8218" y="718"/>
                </a:cubicBezTo>
                <a:cubicBezTo>
                  <a:pt x="8162" y="722"/>
                  <a:pt x="8163" y="804"/>
                  <a:pt x="8152" y="808"/>
                </a:cubicBezTo>
                <a:cubicBezTo>
                  <a:pt x="7891" y="883"/>
                  <a:pt x="7692" y="918"/>
                  <a:pt x="7490" y="987"/>
                </a:cubicBezTo>
                <a:cubicBezTo>
                  <a:pt x="7363" y="1031"/>
                  <a:pt x="7197" y="1031"/>
                  <a:pt x="7093" y="1077"/>
                </a:cubicBezTo>
                <a:cubicBezTo>
                  <a:pt x="7086" y="1080"/>
                  <a:pt x="7097" y="1158"/>
                  <a:pt x="7093" y="1166"/>
                </a:cubicBezTo>
                <a:cubicBezTo>
                  <a:pt x="7077" y="1193"/>
                  <a:pt x="6984" y="1151"/>
                  <a:pt x="6960" y="1166"/>
                </a:cubicBezTo>
                <a:cubicBezTo>
                  <a:pt x="6952" y="1172"/>
                  <a:pt x="6967" y="1246"/>
                  <a:pt x="6960" y="1256"/>
                </a:cubicBezTo>
                <a:cubicBezTo>
                  <a:pt x="6945" y="1282"/>
                  <a:pt x="6851" y="1244"/>
                  <a:pt x="6828" y="1256"/>
                </a:cubicBezTo>
                <a:cubicBezTo>
                  <a:pt x="6493" y="1448"/>
                  <a:pt x="6189" y="1612"/>
                  <a:pt x="5901" y="1795"/>
                </a:cubicBezTo>
                <a:cubicBezTo>
                  <a:pt x="5893" y="1800"/>
                  <a:pt x="5907" y="1875"/>
                  <a:pt x="5901" y="1885"/>
                </a:cubicBezTo>
                <a:cubicBezTo>
                  <a:pt x="5886" y="1909"/>
                  <a:pt x="5792" y="1872"/>
                  <a:pt x="5768" y="1885"/>
                </a:cubicBezTo>
                <a:cubicBezTo>
                  <a:pt x="5545" y="2006"/>
                  <a:pt x="5345" y="2158"/>
                  <a:pt x="5239" y="2334"/>
                </a:cubicBezTo>
                <a:cubicBezTo>
                  <a:pt x="5221" y="2362"/>
                  <a:pt x="5131" y="2311"/>
                  <a:pt x="5107" y="2334"/>
                </a:cubicBezTo>
                <a:cubicBezTo>
                  <a:pt x="5077" y="2361"/>
                  <a:pt x="5072" y="2481"/>
                  <a:pt x="5040" y="2513"/>
                </a:cubicBezTo>
                <a:cubicBezTo>
                  <a:pt x="4988" y="2566"/>
                  <a:pt x="4889" y="2561"/>
                  <a:pt x="4842" y="2602"/>
                </a:cubicBezTo>
                <a:cubicBezTo>
                  <a:pt x="4832" y="2612"/>
                  <a:pt x="4850" y="2680"/>
                  <a:pt x="4842" y="2692"/>
                </a:cubicBezTo>
                <a:cubicBezTo>
                  <a:pt x="4826" y="2719"/>
                  <a:pt x="4733" y="2678"/>
                  <a:pt x="4709" y="2692"/>
                </a:cubicBezTo>
                <a:cubicBezTo>
                  <a:pt x="4701" y="2698"/>
                  <a:pt x="4716" y="2772"/>
                  <a:pt x="4709" y="2783"/>
                </a:cubicBezTo>
                <a:cubicBezTo>
                  <a:pt x="4692" y="2811"/>
                  <a:pt x="4601" y="2762"/>
                  <a:pt x="4577" y="2783"/>
                </a:cubicBezTo>
                <a:cubicBezTo>
                  <a:pt x="4511" y="2837"/>
                  <a:pt x="4445" y="2990"/>
                  <a:pt x="4378" y="3052"/>
                </a:cubicBezTo>
                <a:cubicBezTo>
                  <a:pt x="4307" y="3118"/>
                  <a:pt x="4298" y="3143"/>
                  <a:pt x="4246" y="3231"/>
                </a:cubicBezTo>
                <a:cubicBezTo>
                  <a:pt x="4228" y="3261"/>
                  <a:pt x="4137" y="3208"/>
                  <a:pt x="4113" y="3231"/>
                </a:cubicBezTo>
                <a:cubicBezTo>
                  <a:pt x="4084" y="3259"/>
                  <a:pt x="4075" y="3375"/>
                  <a:pt x="4047" y="3410"/>
                </a:cubicBezTo>
                <a:cubicBezTo>
                  <a:pt x="3996" y="3476"/>
                  <a:pt x="3907" y="3439"/>
                  <a:pt x="3849" y="3500"/>
                </a:cubicBezTo>
                <a:cubicBezTo>
                  <a:pt x="3783" y="3570"/>
                  <a:pt x="3721" y="3689"/>
                  <a:pt x="3650" y="3770"/>
                </a:cubicBezTo>
                <a:cubicBezTo>
                  <a:pt x="3505" y="3933"/>
                  <a:pt x="3406" y="4074"/>
                  <a:pt x="3319" y="4218"/>
                </a:cubicBezTo>
                <a:cubicBezTo>
                  <a:pt x="3301" y="4248"/>
                  <a:pt x="3210" y="4194"/>
                  <a:pt x="3186" y="4218"/>
                </a:cubicBezTo>
                <a:cubicBezTo>
                  <a:pt x="3107" y="4304"/>
                  <a:pt x="3062" y="4483"/>
                  <a:pt x="2988" y="4577"/>
                </a:cubicBezTo>
                <a:cubicBezTo>
                  <a:pt x="2840" y="4765"/>
                  <a:pt x="2653" y="4924"/>
                  <a:pt x="2524" y="5116"/>
                </a:cubicBezTo>
                <a:cubicBezTo>
                  <a:pt x="2464" y="5205"/>
                  <a:pt x="2457" y="5366"/>
                  <a:pt x="2392" y="5475"/>
                </a:cubicBezTo>
                <a:cubicBezTo>
                  <a:pt x="2321" y="5594"/>
                  <a:pt x="2181" y="5645"/>
                  <a:pt x="2128" y="5743"/>
                </a:cubicBezTo>
                <a:cubicBezTo>
                  <a:pt x="2106" y="5782"/>
                  <a:pt x="2142" y="5879"/>
                  <a:pt x="2128" y="5924"/>
                </a:cubicBezTo>
                <a:cubicBezTo>
                  <a:pt x="2117" y="5954"/>
                  <a:pt x="2011" y="5976"/>
                  <a:pt x="1995" y="6013"/>
                </a:cubicBezTo>
                <a:cubicBezTo>
                  <a:pt x="1977" y="6055"/>
                  <a:pt x="1929" y="6270"/>
                  <a:pt x="1929" y="6282"/>
                </a:cubicBezTo>
                <a:cubicBezTo>
                  <a:pt x="1922" y="6450"/>
                  <a:pt x="1736" y="6588"/>
                  <a:pt x="1730" y="6731"/>
                </a:cubicBezTo>
                <a:cubicBezTo>
                  <a:pt x="1726" y="6835"/>
                  <a:pt x="1688" y="6772"/>
                  <a:pt x="1664" y="6821"/>
                </a:cubicBezTo>
                <a:cubicBezTo>
                  <a:pt x="1523" y="7115"/>
                  <a:pt x="1414" y="7636"/>
                  <a:pt x="1333" y="7808"/>
                </a:cubicBezTo>
                <a:cubicBezTo>
                  <a:pt x="1231" y="8024"/>
                  <a:pt x="1187" y="8414"/>
                  <a:pt x="1134" y="8526"/>
                </a:cubicBezTo>
                <a:cubicBezTo>
                  <a:pt x="1025" y="8757"/>
                  <a:pt x="1159" y="8784"/>
                  <a:pt x="1068" y="8885"/>
                </a:cubicBezTo>
                <a:cubicBezTo>
                  <a:pt x="1061" y="8893"/>
                  <a:pt x="1002" y="9153"/>
                  <a:pt x="1002" y="9155"/>
                </a:cubicBezTo>
                <a:cubicBezTo>
                  <a:pt x="932" y="9468"/>
                  <a:pt x="962" y="9610"/>
                  <a:pt x="935" y="9873"/>
                </a:cubicBezTo>
                <a:cubicBezTo>
                  <a:pt x="937" y="9861"/>
                  <a:pt x="1004" y="9895"/>
                  <a:pt x="1002" y="9962"/>
                </a:cubicBezTo>
                <a:cubicBezTo>
                  <a:pt x="1002" y="9965"/>
                  <a:pt x="940" y="9958"/>
                  <a:pt x="935" y="9962"/>
                </a:cubicBezTo>
                <a:cubicBezTo>
                  <a:pt x="921" y="9978"/>
                  <a:pt x="940" y="10113"/>
                  <a:pt x="935" y="10142"/>
                </a:cubicBezTo>
                <a:cubicBezTo>
                  <a:pt x="902" y="10398"/>
                  <a:pt x="867" y="10516"/>
                  <a:pt x="935" y="10590"/>
                </a:cubicBezTo>
                <a:cubicBezTo>
                  <a:pt x="924" y="10576"/>
                  <a:pt x="873" y="10867"/>
                  <a:pt x="870" y="10949"/>
                </a:cubicBezTo>
                <a:cubicBezTo>
                  <a:pt x="820" y="12147"/>
                  <a:pt x="1111" y="13209"/>
                  <a:pt x="1333" y="13911"/>
                </a:cubicBezTo>
                <a:cubicBezTo>
                  <a:pt x="1349" y="13963"/>
                  <a:pt x="1397" y="14046"/>
                  <a:pt x="1399" y="14090"/>
                </a:cubicBezTo>
                <a:cubicBezTo>
                  <a:pt x="1404" y="14209"/>
                  <a:pt x="1514" y="14172"/>
                  <a:pt x="1531" y="14270"/>
                </a:cubicBezTo>
                <a:cubicBezTo>
                  <a:pt x="1542" y="14324"/>
                  <a:pt x="1517" y="14397"/>
                  <a:pt x="1531" y="14449"/>
                </a:cubicBezTo>
                <a:cubicBezTo>
                  <a:pt x="1595" y="14676"/>
                  <a:pt x="1730" y="14831"/>
                  <a:pt x="1796" y="14988"/>
                </a:cubicBezTo>
                <a:cubicBezTo>
                  <a:pt x="1815" y="15034"/>
                  <a:pt x="1780" y="15120"/>
                  <a:pt x="1796" y="15167"/>
                </a:cubicBezTo>
                <a:cubicBezTo>
                  <a:pt x="1806" y="15196"/>
                  <a:pt x="1912" y="15224"/>
                  <a:pt x="1929" y="15257"/>
                </a:cubicBezTo>
                <a:cubicBezTo>
                  <a:pt x="1944" y="15287"/>
                  <a:pt x="1994" y="15410"/>
                  <a:pt x="1995" y="15436"/>
                </a:cubicBezTo>
                <a:cubicBezTo>
                  <a:pt x="2000" y="15565"/>
                  <a:pt x="2123" y="15587"/>
                  <a:pt x="2128" y="15706"/>
                </a:cubicBezTo>
                <a:cubicBezTo>
                  <a:pt x="2131" y="15816"/>
                  <a:pt x="2211" y="15833"/>
                  <a:pt x="2260" y="15885"/>
                </a:cubicBezTo>
                <a:cubicBezTo>
                  <a:pt x="2375" y="16009"/>
                  <a:pt x="2399" y="16205"/>
                  <a:pt x="2458" y="16333"/>
                </a:cubicBezTo>
                <a:cubicBezTo>
                  <a:pt x="2622" y="16346"/>
                  <a:pt x="2684" y="16578"/>
                  <a:pt x="2789" y="16693"/>
                </a:cubicBezTo>
                <a:cubicBezTo>
                  <a:pt x="2897" y="16811"/>
                  <a:pt x="2965" y="16817"/>
                  <a:pt x="3054" y="16872"/>
                </a:cubicBezTo>
                <a:cubicBezTo>
                  <a:pt x="3072" y="16883"/>
                  <a:pt x="3102" y="17030"/>
                  <a:pt x="3121" y="17052"/>
                </a:cubicBezTo>
                <a:cubicBezTo>
                  <a:pt x="3144" y="17081"/>
                  <a:pt x="3230" y="17021"/>
                  <a:pt x="3253" y="17052"/>
                </a:cubicBezTo>
                <a:cubicBezTo>
                  <a:pt x="3275" y="17082"/>
                  <a:pt x="3231" y="17200"/>
                  <a:pt x="3253" y="17231"/>
                </a:cubicBezTo>
                <a:cubicBezTo>
                  <a:pt x="3355" y="17377"/>
                  <a:pt x="3457" y="17490"/>
                  <a:pt x="3518" y="17590"/>
                </a:cubicBezTo>
                <a:cubicBezTo>
                  <a:pt x="3536" y="17620"/>
                  <a:pt x="3627" y="17565"/>
                  <a:pt x="3650" y="17590"/>
                </a:cubicBezTo>
                <a:cubicBezTo>
                  <a:pt x="3745" y="17693"/>
                  <a:pt x="3756" y="17853"/>
                  <a:pt x="3849" y="17860"/>
                </a:cubicBezTo>
                <a:cubicBezTo>
                  <a:pt x="3925" y="17865"/>
                  <a:pt x="3878" y="17918"/>
                  <a:pt x="3914" y="17950"/>
                </a:cubicBezTo>
                <a:cubicBezTo>
                  <a:pt x="4023" y="18044"/>
                  <a:pt x="4111" y="18062"/>
                  <a:pt x="4179" y="18129"/>
                </a:cubicBezTo>
                <a:cubicBezTo>
                  <a:pt x="4222" y="18171"/>
                  <a:pt x="4264" y="18269"/>
                  <a:pt x="4312" y="18308"/>
                </a:cubicBezTo>
                <a:cubicBezTo>
                  <a:pt x="4361" y="18348"/>
                  <a:pt x="4458" y="18275"/>
                  <a:pt x="4511" y="18308"/>
                </a:cubicBezTo>
                <a:cubicBezTo>
                  <a:pt x="4534" y="18324"/>
                  <a:pt x="4550" y="18465"/>
                  <a:pt x="4577" y="18487"/>
                </a:cubicBezTo>
                <a:cubicBezTo>
                  <a:pt x="4640" y="18542"/>
                  <a:pt x="4706" y="18644"/>
                  <a:pt x="4775" y="18667"/>
                </a:cubicBezTo>
                <a:cubicBezTo>
                  <a:pt x="4813" y="18680"/>
                  <a:pt x="4874" y="18644"/>
                  <a:pt x="4908" y="18667"/>
                </a:cubicBezTo>
                <a:cubicBezTo>
                  <a:pt x="4934" y="18685"/>
                  <a:pt x="4942" y="18826"/>
                  <a:pt x="4974" y="18847"/>
                </a:cubicBezTo>
                <a:cubicBezTo>
                  <a:pt x="5074" y="18911"/>
                  <a:pt x="5110" y="18832"/>
                  <a:pt x="5172" y="18936"/>
                </a:cubicBezTo>
                <a:cubicBezTo>
                  <a:pt x="5187" y="18961"/>
                  <a:pt x="5282" y="18924"/>
                  <a:pt x="5305" y="18936"/>
                </a:cubicBezTo>
                <a:cubicBezTo>
                  <a:pt x="5479" y="19026"/>
                  <a:pt x="5589" y="19103"/>
                  <a:pt x="5702" y="19205"/>
                </a:cubicBezTo>
                <a:cubicBezTo>
                  <a:pt x="5790" y="19285"/>
                  <a:pt x="5841" y="19244"/>
                  <a:pt x="5967" y="19295"/>
                </a:cubicBezTo>
                <a:cubicBezTo>
                  <a:pt x="5992" y="19306"/>
                  <a:pt x="6065" y="19460"/>
                  <a:pt x="6100" y="19475"/>
                </a:cubicBezTo>
                <a:cubicBezTo>
                  <a:pt x="6156" y="19500"/>
                  <a:pt x="6239" y="19466"/>
                  <a:pt x="6298" y="19475"/>
                </a:cubicBezTo>
                <a:cubicBezTo>
                  <a:pt x="6470" y="19500"/>
                  <a:pt x="6761" y="19593"/>
                  <a:pt x="6828" y="19655"/>
                </a:cubicBezTo>
                <a:cubicBezTo>
                  <a:pt x="6949" y="19764"/>
                  <a:pt x="7170" y="19787"/>
                  <a:pt x="7357" y="19834"/>
                </a:cubicBezTo>
                <a:cubicBezTo>
                  <a:pt x="7550" y="19882"/>
                  <a:pt x="7846" y="20014"/>
                  <a:pt x="7887" y="20014"/>
                </a:cubicBezTo>
                <a:cubicBezTo>
                  <a:pt x="7925" y="20014"/>
                  <a:pt x="7969" y="19925"/>
                  <a:pt x="7953" y="19924"/>
                </a:cubicBezTo>
                <a:cubicBezTo>
                  <a:pt x="8048" y="19927"/>
                  <a:pt x="8092" y="20005"/>
                  <a:pt x="8152" y="20014"/>
                </a:cubicBezTo>
                <a:cubicBezTo>
                  <a:pt x="8239" y="20025"/>
                  <a:pt x="8330" y="19998"/>
                  <a:pt x="8416" y="20014"/>
                </a:cubicBezTo>
                <a:cubicBezTo>
                  <a:pt x="8502" y="20029"/>
                  <a:pt x="8562" y="20097"/>
                  <a:pt x="8615" y="20103"/>
                </a:cubicBezTo>
                <a:cubicBezTo>
                  <a:pt x="8609" y="20103"/>
                  <a:pt x="8633" y="20014"/>
                  <a:pt x="8681" y="20014"/>
                </a:cubicBezTo>
                <a:cubicBezTo>
                  <a:pt x="8735" y="20014"/>
                  <a:pt x="8743" y="20103"/>
                  <a:pt x="8748" y="20103"/>
                </a:cubicBezTo>
                <a:cubicBezTo>
                  <a:pt x="8958" y="20140"/>
                  <a:pt x="9128" y="20077"/>
                  <a:pt x="9277" y="20103"/>
                </a:cubicBezTo>
                <a:cubicBezTo>
                  <a:pt x="9507" y="20144"/>
                  <a:pt x="9394" y="20154"/>
                  <a:pt x="9542" y="20103"/>
                </a:cubicBezTo>
                <a:cubicBezTo>
                  <a:pt x="9582" y="20090"/>
                  <a:pt x="9633" y="20107"/>
                  <a:pt x="9674" y="20103"/>
                </a:cubicBezTo>
                <a:cubicBezTo>
                  <a:pt x="9930" y="20078"/>
                  <a:pt x="9988" y="20043"/>
                  <a:pt x="10138" y="20014"/>
                </a:cubicBezTo>
                <a:cubicBezTo>
                  <a:pt x="10245" y="19993"/>
                  <a:pt x="10360" y="20025"/>
                  <a:pt x="10469" y="20014"/>
                </a:cubicBezTo>
                <a:cubicBezTo>
                  <a:pt x="10707" y="19988"/>
                  <a:pt x="10750" y="19931"/>
                  <a:pt x="10800" y="20014"/>
                </a:cubicBezTo>
                <a:cubicBezTo>
                  <a:pt x="10861" y="20114"/>
                  <a:pt x="11100" y="19932"/>
                  <a:pt x="11131" y="19924"/>
                </a:cubicBezTo>
                <a:cubicBezTo>
                  <a:pt x="11193" y="19908"/>
                  <a:pt x="11266" y="19928"/>
                  <a:pt x="11330" y="19924"/>
                </a:cubicBezTo>
                <a:cubicBezTo>
                  <a:pt x="11383" y="19920"/>
                  <a:pt x="11389" y="19836"/>
                  <a:pt x="11395" y="19834"/>
                </a:cubicBezTo>
                <a:cubicBezTo>
                  <a:pt x="11549" y="19797"/>
                  <a:pt x="11712" y="19785"/>
                  <a:pt x="11860" y="19744"/>
                </a:cubicBezTo>
                <a:cubicBezTo>
                  <a:pt x="12022" y="19700"/>
                  <a:pt x="12146" y="19619"/>
                  <a:pt x="12323" y="19565"/>
                </a:cubicBezTo>
                <a:cubicBezTo>
                  <a:pt x="12302" y="19571"/>
                  <a:pt x="12351" y="19655"/>
                  <a:pt x="12388" y="19655"/>
                </a:cubicBezTo>
                <a:cubicBezTo>
                  <a:pt x="12449" y="19655"/>
                  <a:pt x="12441" y="19569"/>
                  <a:pt x="12455" y="19565"/>
                </a:cubicBezTo>
                <a:cubicBezTo>
                  <a:pt x="13072" y="19384"/>
                  <a:pt x="13752" y="19078"/>
                  <a:pt x="14243" y="18847"/>
                </a:cubicBezTo>
                <a:cubicBezTo>
                  <a:pt x="14442" y="18753"/>
                  <a:pt x="14527" y="18664"/>
                  <a:pt x="14639" y="18578"/>
                </a:cubicBezTo>
                <a:cubicBezTo>
                  <a:pt x="14726" y="18511"/>
                  <a:pt x="14792" y="18553"/>
                  <a:pt x="14904" y="18487"/>
                </a:cubicBezTo>
                <a:cubicBezTo>
                  <a:pt x="15043" y="18407"/>
                  <a:pt x="15041" y="18352"/>
                  <a:pt x="15169" y="18308"/>
                </a:cubicBezTo>
                <a:cubicBezTo>
                  <a:pt x="15237" y="18285"/>
                  <a:pt x="15266" y="18138"/>
                  <a:pt x="15302" y="18129"/>
                </a:cubicBezTo>
                <a:cubicBezTo>
                  <a:pt x="15331" y="18120"/>
                  <a:pt x="15400" y="18205"/>
                  <a:pt x="15368" y="18218"/>
                </a:cubicBezTo>
                <a:cubicBezTo>
                  <a:pt x="15457" y="18181"/>
                  <a:pt x="15487" y="18092"/>
                  <a:pt x="15567" y="18039"/>
                </a:cubicBezTo>
                <a:cubicBezTo>
                  <a:pt x="15708" y="17947"/>
                  <a:pt x="15762" y="17869"/>
                  <a:pt x="15898" y="17860"/>
                </a:cubicBezTo>
                <a:cubicBezTo>
                  <a:pt x="15970" y="17854"/>
                  <a:pt x="15932" y="17791"/>
                  <a:pt x="15964" y="17770"/>
                </a:cubicBezTo>
                <a:cubicBezTo>
                  <a:pt x="16105" y="17677"/>
                  <a:pt x="16159" y="17600"/>
                  <a:pt x="16295" y="17590"/>
                </a:cubicBezTo>
                <a:cubicBezTo>
                  <a:pt x="16369" y="17585"/>
                  <a:pt x="16327" y="17525"/>
                  <a:pt x="16361" y="17500"/>
                </a:cubicBezTo>
                <a:cubicBezTo>
                  <a:pt x="16594" y="17334"/>
                  <a:pt x="16862" y="17158"/>
                  <a:pt x="17089" y="16963"/>
                </a:cubicBezTo>
                <a:cubicBezTo>
                  <a:pt x="17129" y="16928"/>
                  <a:pt x="17176" y="16819"/>
                  <a:pt x="17222" y="16783"/>
                </a:cubicBezTo>
                <a:cubicBezTo>
                  <a:pt x="17255" y="16757"/>
                  <a:pt x="17319" y="16804"/>
                  <a:pt x="17354" y="16783"/>
                </a:cubicBezTo>
                <a:cubicBezTo>
                  <a:pt x="17375" y="16769"/>
                  <a:pt x="17396" y="16625"/>
                  <a:pt x="17420" y="16603"/>
                </a:cubicBezTo>
                <a:cubicBezTo>
                  <a:pt x="17560" y="16476"/>
                  <a:pt x="17611" y="16457"/>
                  <a:pt x="17685" y="16333"/>
                </a:cubicBezTo>
                <a:cubicBezTo>
                  <a:pt x="17703" y="16305"/>
                  <a:pt x="17794" y="16357"/>
                  <a:pt x="17818" y="16333"/>
                </a:cubicBezTo>
                <a:cubicBezTo>
                  <a:pt x="17916" y="16237"/>
                  <a:pt x="17979" y="16083"/>
                  <a:pt x="18082" y="15975"/>
                </a:cubicBezTo>
                <a:cubicBezTo>
                  <a:pt x="18192" y="15859"/>
                  <a:pt x="18256" y="15851"/>
                  <a:pt x="18347" y="15796"/>
                </a:cubicBezTo>
                <a:cubicBezTo>
                  <a:pt x="18365" y="15784"/>
                  <a:pt x="18394" y="15638"/>
                  <a:pt x="18413" y="15616"/>
                </a:cubicBezTo>
                <a:cubicBezTo>
                  <a:pt x="18522" y="15492"/>
                  <a:pt x="18638" y="15387"/>
                  <a:pt x="18744" y="15257"/>
                </a:cubicBezTo>
                <a:cubicBezTo>
                  <a:pt x="18835" y="15146"/>
                  <a:pt x="18898" y="15064"/>
                  <a:pt x="18943" y="14988"/>
                </a:cubicBezTo>
                <a:cubicBezTo>
                  <a:pt x="18954" y="14970"/>
                  <a:pt x="18932" y="14916"/>
                  <a:pt x="18943" y="14898"/>
                </a:cubicBezTo>
                <a:cubicBezTo>
                  <a:pt x="18961" y="14867"/>
                  <a:pt x="19054" y="14926"/>
                  <a:pt x="19075" y="14898"/>
                </a:cubicBezTo>
                <a:cubicBezTo>
                  <a:pt x="19123" y="14833"/>
                  <a:pt x="19096" y="14699"/>
                  <a:pt x="19142" y="14629"/>
                </a:cubicBezTo>
                <a:cubicBezTo>
                  <a:pt x="19180" y="14569"/>
                  <a:pt x="19302" y="14597"/>
                  <a:pt x="19339" y="14539"/>
                </a:cubicBezTo>
                <a:cubicBezTo>
                  <a:pt x="19381" y="14477"/>
                  <a:pt x="19372" y="14330"/>
                  <a:pt x="19406" y="14270"/>
                </a:cubicBezTo>
                <a:cubicBezTo>
                  <a:pt x="19450" y="14195"/>
                  <a:pt x="19560" y="14167"/>
                  <a:pt x="19605" y="14090"/>
                </a:cubicBezTo>
                <a:cubicBezTo>
                  <a:pt x="19641" y="14027"/>
                  <a:pt x="19646" y="13878"/>
                  <a:pt x="19671" y="13821"/>
                </a:cubicBezTo>
                <a:cubicBezTo>
                  <a:pt x="19681" y="13798"/>
                  <a:pt x="19717" y="13773"/>
                  <a:pt x="19737" y="13731"/>
                </a:cubicBezTo>
                <a:cubicBezTo>
                  <a:pt x="19828" y="13539"/>
                  <a:pt x="19995" y="13372"/>
                  <a:pt x="20002" y="13192"/>
                </a:cubicBezTo>
                <a:cubicBezTo>
                  <a:pt x="20007" y="13053"/>
                  <a:pt x="20103" y="12926"/>
                  <a:pt x="20134" y="12834"/>
                </a:cubicBezTo>
                <a:cubicBezTo>
                  <a:pt x="20151" y="12785"/>
                  <a:pt x="20199" y="12696"/>
                  <a:pt x="20201" y="12654"/>
                </a:cubicBezTo>
                <a:cubicBezTo>
                  <a:pt x="20204" y="12558"/>
                  <a:pt x="20254" y="12606"/>
                  <a:pt x="20267" y="12564"/>
                </a:cubicBezTo>
                <a:cubicBezTo>
                  <a:pt x="20405" y="12138"/>
                  <a:pt x="20454" y="11695"/>
                  <a:pt x="20532" y="11308"/>
                </a:cubicBezTo>
                <a:cubicBezTo>
                  <a:pt x="20574" y="11096"/>
                  <a:pt x="20639" y="10880"/>
                  <a:pt x="20664" y="10680"/>
                </a:cubicBezTo>
                <a:cubicBezTo>
                  <a:pt x="20766" y="9867"/>
                  <a:pt x="20703" y="8914"/>
                  <a:pt x="20598" y="8346"/>
                </a:cubicBezTo>
                <a:cubicBezTo>
                  <a:pt x="20574" y="8218"/>
                  <a:pt x="20573" y="8165"/>
                  <a:pt x="20532" y="8077"/>
                </a:cubicBezTo>
                <a:cubicBezTo>
                  <a:pt x="20475" y="7956"/>
                  <a:pt x="20498" y="7895"/>
                  <a:pt x="20466" y="7718"/>
                </a:cubicBezTo>
                <a:cubicBezTo>
                  <a:pt x="20435" y="7552"/>
                  <a:pt x="20382" y="7420"/>
                  <a:pt x="20333" y="7270"/>
                </a:cubicBezTo>
                <a:cubicBezTo>
                  <a:pt x="20309" y="7194"/>
                  <a:pt x="20306" y="7075"/>
                  <a:pt x="20267" y="7000"/>
                </a:cubicBezTo>
                <a:cubicBezTo>
                  <a:pt x="20230" y="6928"/>
                  <a:pt x="20100" y="6899"/>
                  <a:pt x="20069" y="6821"/>
                </a:cubicBezTo>
                <a:cubicBezTo>
                  <a:pt x="20035" y="6741"/>
                  <a:pt x="20132" y="6743"/>
                  <a:pt x="20134" y="6731"/>
                </a:cubicBezTo>
                <a:cubicBezTo>
                  <a:pt x="20148" y="6663"/>
                  <a:pt x="20027" y="6514"/>
                  <a:pt x="20002" y="6462"/>
                </a:cubicBezTo>
                <a:cubicBezTo>
                  <a:pt x="19914" y="6273"/>
                  <a:pt x="19832" y="6141"/>
                  <a:pt x="19737" y="6013"/>
                </a:cubicBezTo>
                <a:cubicBezTo>
                  <a:pt x="19671" y="5924"/>
                  <a:pt x="19562" y="5810"/>
                  <a:pt x="19473" y="5743"/>
                </a:cubicBezTo>
                <a:cubicBezTo>
                  <a:pt x="19326" y="5473"/>
                  <a:pt x="19143" y="5317"/>
                  <a:pt x="19075" y="5026"/>
                </a:cubicBezTo>
                <a:cubicBezTo>
                  <a:pt x="18790" y="4999"/>
                  <a:pt x="18630" y="4678"/>
                  <a:pt x="18413" y="4488"/>
                </a:cubicBezTo>
                <a:cubicBezTo>
                  <a:pt x="18195" y="4295"/>
                  <a:pt x="17901" y="4183"/>
                  <a:pt x="17751" y="3859"/>
                </a:cubicBezTo>
                <a:cubicBezTo>
                  <a:pt x="17501" y="3829"/>
                  <a:pt x="17390" y="3736"/>
                  <a:pt x="17222" y="3680"/>
                </a:cubicBezTo>
                <a:cubicBezTo>
                  <a:pt x="17138" y="3651"/>
                  <a:pt x="17159" y="3538"/>
                  <a:pt x="17089" y="3500"/>
                </a:cubicBezTo>
                <a:cubicBezTo>
                  <a:pt x="16988" y="3446"/>
                  <a:pt x="16927" y="3445"/>
                  <a:pt x="16824" y="3410"/>
                </a:cubicBezTo>
                <a:cubicBezTo>
                  <a:pt x="16740" y="3382"/>
                  <a:pt x="16707" y="3237"/>
                  <a:pt x="16626" y="3231"/>
                </a:cubicBezTo>
                <a:cubicBezTo>
                  <a:pt x="16558" y="3226"/>
                  <a:pt x="16585" y="3153"/>
                  <a:pt x="16560" y="3141"/>
                </a:cubicBezTo>
                <a:cubicBezTo>
                  <a:pt x="16492" y="3108"/>
                  <a:pt x="16459" y="3258"/>
                  <a:pt x="16361" y="3231"/>
                </a:cubicBezTo>
                <a:cubicBezTo>
                  <a:pt x="16356" y="3229"/>
                  <a:pt x="16366" y="3148"/>
                  <a:pt x="16361" y="3141"/>
                </a:cubicBezTo>
                <a:cubicBezTo>
                  <a:pt x="16311" y="3073"/>
                  <a:pt x="16239" y="3087"/>
                  <a:pt x="16162" y="3052"/>
                </a:cubicBezTo>
                <a:cubicBezTo>
                  <a:pt x="15878" y="2921"/>
                  <a:pt x="15624" y="2804"/>
                  <a:pt x="15302" y="2692"/>
                </a:cubicBezTo>
                <a:cubicBezTo>
                  <a:pt x="15311" y="2696"/>
                  <a:pt x="15288" y="2797"/>
                  <a:pt x="15236" y="2783"/>
                </a:cubicBezTo>
                <a:cubicBezTo>
                  <a:pt x="15234" y="2782"/>
                  <a:pt x="15177" y="2612"/>
                  <a:pt x="15169" y="2602"/>
                </a:cubicBezTo>
                <a:cubicBezTo>
                  <a:pt x="15134" y="2555"/>
                  <a:pt x="14956" y="2622"/>
                  <a:pt x="14904" y="2602"/>
                </a:cubicBezTo>
                <a:cubicBezTo>
                  <a:pt x="14762" y="2550"/>
                  <a:pt x="14594" y="2461"/>
                  <a:pt x="14441" y="2423"/>
                </a:cubicBezTo>
                <a:cubicBezTo>
                  <a:pt x="14332" y="2396"/>
                  <a:pt x="14297" y="2426"/>
                  <a:pt x="14243" y="2334"/>
                </a:cubicBezTo>
                <a:cubicBezTo>
                  <a:pt x="14239" y="2328"/>
                  <a:pt x="14057" y="2447"/>
                  <a:pt x="13977" y="2423"/>
                </a:cubicBezTo>
                <a:cubicBezTo>
                  <a:pt x="13807" y="2373"/>
                  <a:pt x="13801" y="2187"/>
                  <a:pt x="13713" y="2334"/>
                </a:cubicBezTo>
                <a:cubicBezTo>
                  <a:pt x="13675" y="2396"/>
                  <a:pt x="13585" y="2251"/>
                  <a:pt x="13581" y="2244"/>
                </a:cubicBezTo>
                <a:cubicBezTo>
                  <a:pt x="13569" y="2226"/>
                  <a:pt x="13468" y="2247"/>
                  <a:pt x="13448" y="2244"/>
                </a:cubicBezTo>
                <a:cubicBezTo>
                  <a:pt x="13222" y="2207"/>
                  <a:pt x="13162" y="2168"/>
                  <a:pt x="13117" y="2244"/>
                </a:cubicBezTo>
                <a:cubicBezTo>
                  <a:pt x="13108" y="2259"/>
                  <a:pt x="13001" y="2245"/>
                  <a:pt x="12985" y="2244"/>
                </a:cubicBezTo>
                <a:cubicBezTo>
                  <a:pt x="12627" y="2216"/>
                  <a:pt x="12281" y="2030"/>
                  <a:pt x="11925" y="2244"/>
                </a:cubicBezTo>
                <a:cubicBezTo>
                  <a:pt x="11796" y="1983"/>
                  <a:pt x="11634" y="2086"/>
                  <a:pt x="11595" y="2154"/>
                </a:cubicBezTo>
                <a:cubicBezTo>
                  <a:pt x="11564" y="2206"/>
                  <a:pt x="11506" y="2068"/>
                  <a:pt x="11528" y="2064"/>
                </a:cubicBezTo>
                <a:cubicBezTo>
                  <a:pt x="11442" y="2079"/>
                  <a:pt x="11436" y="2145"/>
                  <a:pt x="11330" y="2154"/>
                </a:cubicBezTo>
                <a:cubicBezTo>
                  <a:pt x="10774" y="2200"/>
                  <a:pt x="10453" y="2183"/>
                  <a:pt x="10072" y="2244"/>
                </a:cubicBezTo>
                <a:cubicBezTo>
                  <a:pt x="9972" y="2260"/>
                  <a:pt x="9854" y="2334"/>
                  <a:pt x="9807" y="2334"/>
                </a:cubicBezTo>
                <a:cubicBezTo>
                  <a:pt x="9742" y="2334"/>
                  <a:pt x="9726" y="2240"/>
                  <a:pt x="9674" y="2244"/>
                </a:cubicBezTo>
                <a:cubicBezTo>
                  <a:pt x="9609" y="2248"/>
                  <a:pt x="9631" y="2323"/>
                  <a:pt x="9608" y="2334"/>
                </a:cubicBezTo>
                <a:cubicBezTo>
                  <a:pt x="9264" y="2489"/>
                  <a:pt x="8823" y="2422"/>
                  <a:pt x="8483" y="2513"/>
                </a:cubicBezTo>
                <a:cubicBezTo>
                  <a:pt x="8482" y="2513"/>
                  <a:pt x="8455" y="2588"/>
                  <a:pt x="8416" y="2602"/>
                </a:cubicBezTo>
                <a:cubicBezTo>
                  <a:pt x="8309" y="2647"/>
                  <a:pt x="8278" y="2593"/>
                  <a:pt x="8218" y="2692"/>
                </a:cubicBezTo>
                <a:cubicBezTo>
                  <a:pt x="8203" y="2717"/>
                  <a:pt x="8109" y="2680"/>
                  <a:pt x="8086" y="2692"/>
                </a:cubicBezTo>
                <a:cubicBezTo>
                  <a:pt x="7941" y="2770"/>
                  <a:pt x="7774" y="2814"/>
                  <a:pt x="7622" y="2872"/>
                </a:cubicBezTo>
                <a:cubicBezTo>
                  <a:pt x="7499" y="2919"/>
                  <a:pt x="7385" y="2923"/>
                  <a:pt x="7291" y="2962"/>
                </a:cubicBezTo>
                <a:cubicBezTo>
                  <a:pt x="7232" y="2986"/>
                  <a:pt x="7255" y="3029"/>
                  <a:pt x="7225" y="3052"/>
                </a:cubicBezTo>
                <a:cubicBezTo>
                  <a:pt x="7102" y="3142"/>
                  <a:pt x="6906" y="3157"/>
                  <a:pt x="6761" y="3231"/>
                </a:cubicBezTo>
                <a:cubicBezTo>
                  <a:pt x="6684" y="3271"/>
                  <a:pt x="6664" y="3314"/>
                  <a:pt x="6563" y="3321"/>
                </a:cubicBezTo>
                <a:cubicBezTo>
                  <a:pt x="6494" y="3326"/>
                  <a:pt x="6525" y="3395"/>
                  <a:pt x="6497" y="3410"/>
                </a:cubicBezTo>
                <a:cubicBezTo>
                  <a:pt x="6396" y="3465"/>
                  <a:pt x="6243" y="3452"/>
                  <a:pt x="6166" y="3500"/>
                </a:cubicBezTo>
                <a:cubicBezTo>
                  <a:pt x="6153" y="3508"/>
                  <a:pt x="6111" y="3661"/>
                  <a:pt x="6100" y="3680"/>
                </a:cubicBezTo>
                <a:cubicBezTo>
                  <a:pt x="6083" y="3708"/>
                  <a:pt x="5992" y="3661"/>
                  <a:pt x="5967" y="3680"/>
                </a:cubicBezTo>
                <a:cubicBezTo>
                  <a:pt x="5958" y="3687"/>
                  <a:pt x="5974" y="3757"/>
                  <a:pt x="5967" y="3770"/>
                </a:cubicBezTo>
                <a:cubicBezTo>
                  <a:pt x="5951" y="3795"/>
                  <a:pt x="5859" y="3754"/>
                  <a:pt x="5835" y="3770"/>
                </a:cubicBezTo>
                <a:cubicBezTo>
                  <a:pt x="5827" y="3775"/>
                  <a:pt x="5841" y="3849"/>
                  <a:pt x="5835" y="3859"/>
                </a:cubicBezTo>
                <a:cubicBezTo>
                  <a:pt x="5819" y="3886"/>
                  <a:pt x="5727" y="3842"/>
                  <a:pt x="5702" y="3859"/>
                </a:cubicBezTo>
                <a:cubicBezTo>
                  <a:pt x="5694" y="3866"/>
                  <a:pt x="5709" y="3937"/>
                  <a:pt x="5702" y="3949"/>
                </a:cubicBezTo>
                <a:cubicBezTo>
                  <a:pt x="5687" y="3975"/>
                  <a:pt x="5594" y="3933"/>
                  <a:pt x="5570" y="3949"/>
                </a:cubicBezTo>
                <a:cubicBezTo>
                  <a:pt x="5562" y="3954"/>
                  <a:pt x="5576" y="4029"/>
                  <a:pt x="5570" y="4039"/>
                </a:cubicBezTo>
                <a:cubicBezTo>
                  <a:pt x="5554" y="4065"/>
                  <a:pt x="5462" y="4023"/>
                  <a:pt x="5437" y="4039"/>
                </a:cubicBezTo>
                <a:cubicBezTo>
                  <a:pt x="5429" y="4044"/>
                  <a:pt x="5444" y="4118"/>
                  <a:pt x="5437" y="4128"/>
                </a:cubicBezTo>
                <a:cubicBezTo>
                  <a:pt x="5421" y="4155"/>
                  <a:pt x="5329" y="4113"/>
                  <a:pt x="5305" y="4128"/>
                </a:cubicBezTo>
                <a:cubicBezTo>
                  <a:pt x="5297" y="4134"/>
                  <a:pt x="5311" y="4208"/>
                  <a:pt x="5305" y="4218"/>
                </a:cubicBezTo>
                <a:cubicBezTo>
                  <a:pt x="5288" y="4247"/>
                  <a:pt x="5197" y="4199"/>
                  <a:pt x="5172" y="4218"/>
                </a:cubicBezTo>
                <a:cubicBezTo>
                  <a:pt x="5155" y="4233"/>
                  <a:pt x="5121" y="4373"/>
                  <a:pt x="5107" y="4398"/>
                </a:cubicBezTo>
                <a:cubicBezTo>
                  <a:pt x="5089" y="4426"/>
                  <a:pt x="4998" y="4376"/>
                  <a:pt x="4974" y="4398"/>
                </a:cubicBezTo>
                <a:cubicBezTo>
                  <a:pt x="4911" y="4453"/>
                  <a:pt x="4832" y="4616"/>
                  <a:pt x="4775" y="4667"/>
                </a:cubicBezTo>
                <a:cubicBezTo>
                  <a:pt x="4765" y="4676"/>
                  <a:pt x="4722" y="4666"/>
                  <a:pt x="4709" y="4667"/>
                </a:cubicBezTo>
                <a:cubicBezTo>
                  <a:pt x="4641" y="4672"/>
                  <a:pt x="4562" y="4797"/>
                  <a:pt x="4511" y="4846"/>
                </a:cubicBezTo>
                <a:cubicBezTo>
                  <a:pt x="4400" y="4953"/>
                  <a:pt x="4265" y="5199"/>
                  <a:pt x="4179" y="5205"/>
                </a:cubicBezTo>
                <a:cubicBezTo>
                  <a:pt x="4034" y="5216"/>
                  <a:pt x="3933" y="5558"/>
                  <a:pt x="3849" y="5564"/>
                </a:cubicBezTo>
                <a:cubicBezTo>
                  <a:pt x="3780" y="5570"/>
                  <a:pt x="3701" y="5694"/>
                  <a:pt x="3650" y="5743"/>
                </a:cubicBezTo>
                <a:cubicBezTo>
                  <a:pt x="3572" y="5820"/>
                  <a:pt x="3543" y="5904"/>
                  <a:pt x="3451" y="6013"/>
                </a:cubicBezTo>
                <a:cubicBezTo>
                  <a:pt x="3169" y="6349"/>
                  <a:pt x="2874" y="6664"/>
                  <a:pt x="2657" y="7000"/>
                </a:cubicBezTo>
                <a:cubicBezTo>
                  <a:pt x="2636" y="7032"/>
                  <a:pt x="2671" y="7139"/>
                  <a:pt x="2657" y="7180"/>
                </a:cubicBezTo>
                <a:cubicBezTo>
                  <a:pt x="2649" y="7204"/>
                  <a:pt x="2541" y="7243"/>
                  <a:pt x="2524" y="7270"/>
                </a:cubicBezTo>
                <a:cubicBezTo>
                  <a:pt x="2455" y="7381"/>
                  <a:pt x="2328" y="7571"/>
                  <a:pt x="2326" y="7628"/>
                </a:cubicBezTo>
                <a:cubicBezTo>
                  <a:pt x="2322" y="7722"/>
                  <a:pt x="2230" y="7828"/>
                  <a:pt x="2193" y="7898"/>
                </a:cubicBezTo>
                <a:cubicBezTo>
                  <a:pt x="2126" y="8025"/>
                  <a:pt x="1998" y="8186"/>
                  <a:pt x="1995" y="8257"/>
                </a:cubicBezTo>
                <a:cubicBezTo>
                  <a:pt x="1991" y="8360"/>
                  <a:pt x="1952" y="8296"/>
                  <a:pt x="1929" y="8346"/>
                </a:cubicBezTo>
                <a:cubicBezTo>
                  <a:pt x="1837" y="8539"/>
                  <a:pt x="1831" y="8594"/>
                  <a:pt x="1730" y="8705"/>
                </a:cubicBezTo>
                <a:cubicBezTo>
                  <a:pt x="1709" y="8729"/>
                  <a:pt x="1745" y="8852"/>
                  <a:pt x="1730" y="8885"/>
                </a:cubicBezTo>
                <a:cubicBezTo>
                  <a:pt x="1713" y="8923"/>
                  <a:pt x="1620" y="8935"/>
                  <a:pt x="1598" y="8975"/>
                </a:cubicBezTo>
                <a:cubicBezTo>
                  <a:pt x="1524" y="9107"/>
                  <a:pt x="1531" y="9487"/>
                  <a:pt x="1399" y="9513"/>
                </a:cubicBezTo>
                <a:cubicBezTo>
                  <a:pt x="1440" y="9176"/>
                  <a:pt x="1623" y="8927"/>
                  <a:pt x="1664" y="8705"/>
                </a:cubicBezTo>
                <a:close/>
                <a:moveTo>
                  <a:pt x="2657" y="18936"/>
                </a:moveTo>
                <a:cubicBezTo>
                  <a:pt x="2610" y="18871"/>
                  <a:pt x="2580" y="18815"/>
                  <a:pt x="2524" y="18757"/>
                </a:cubicBezTo>
                <a:cubicBezTo>
                  <a:pt x="2489" y="18720"/>
                  <a:pt x="2426" y="18710"/>
                  <a:pt x="2392" y="18667"/>
                </a:cubicBezTo>
                <a:cubicBezTo>
                  <a:pt x="2235" y="18469"/>
                  <a:pt x="2137" y="18254"/>
                  <a:pt x="1929" y="18039"/>
                </a:cubicBezTo>
                <a:cubicBezTo>
                  <a:pt x="1872" y="17980"/>
                  <a:pt x="1862" y="17912"/>
                  <a:pt x="1796" y="17860"/>
                </a:cubicBezTo>
                <a:cubicBezTo>
                  <a:pt x="1744" y="17818"/>
                  <a:pt x="1659" y="17885"/>
                  <a:pt x="1664" y="17770"/>
                </a:cubicBezTo>
                <a:cubicBezTo>
                  <a:pt x="1654" y="17549"/>
                  <a:pt x="1493" y="17480"/>
                  <a:pt x="1399" y="17321"/>
                </a:cubicBezTo>
                <a:cubicBezTo>
                  <a:pt x="1371" y="17275"/>
                  <a:pt x="1285" y="17188"/>
                  <a:pt x="1267" y="17142"/>
                </a:cubicBezTo>
                <a:cubicBezTo>
                  <a:pt x="1226" y="17039"/>
                  <a:pt x="1247" y="16957"/>
                  <a:pt x="1200" y="16872"/>
                </a:cubicBezTo>
                <a:cubicBezTo>
                  <a:pt x="1184" y="16842"/>
                  <a:pt x="1088" y="16899"/>
                  <a:pt x="1068" y="16872"/>
                </a:cubicBezTo>
                <a:cubicBezTo>
                  <a:pt x="1048" y="16846"/>
                  <a:pt x="1047" y="16518"/>
                  <a:pt x="1002" y="16424"/>
                </a:cubicBezTo>
                <a:cubicBezTo>
                  <a:pt x="977" y="16373"/>
                  <a:pt x="904" y="16301"/>
                  <a:pt x="870" y="16244"/>
                </a:cubicBezTo>
                <a:cubicBezTo>
                  <a:pt x="843" y="16200"/>
                  <a:pt x="753" y="16108"/>
                  <a:pt x="737" y="16065"/>
                </a:cubicBezTo>
                <a:cubicBezTo>
                  <a:pt x="652" y="15839"/>
                  <a:pt x="622" y="15532"/>
                  <a:pt x="539" y="15257"/>
                </a:cubicBezTo>
                <a:cubicBezTo>
                  <a:pt x="498" y="15125"/>
                  <a:pt x="441" y="15012"/>
                  <a:pt x="406" y="14898"/>
                </a:cubicBezTo>
                <a:cubicBezTo>
                  <a:pt x="394" y="14858"/>
                  <a:pt x="344" y="14904"/>
                  <a:pt x="340" y="14808"/>
                </a:cubicBezTo>
                <a:cubicBezTo>
                  <a:pt x="331" y="14585"/>
                  <a:pt x="314" y="14562"/>
                  <a:pt x="274" y="14359"/>
                </a:cubicBezTo>
                <a:cubicBezTo>
                  <a:pt x="268" y="14330"/>
                  <a:pt x="290" y="14198"/>
                  <a:pt x="274" y="14180"/>
                </a:cubicBezTo>
                <a:cubicBezTo>
                  <a:pt x="185" y="14082"/>
                  <a:pt x="256" y="14025"/>
                  <a:pt x="207" y="13731"/>
                </a:cubicBezTo>
                <a:cubicBezTo>
                  <a:pt x="205" y="13715"/>
                  <a:pt x="144" y="13719"/>
                  <a:pt x="141" y="13641"/>
                </a:cubicBezTo>
                <a:cubicBezTo>
                  <a:pt x="137" y="13531"/>
                  <a:pt x="162" y="13388"/>
                  <a:pt x="141" y="13282"/>
                </a:cubicBezTo>
                <a:cubicBezTo>
                  <a:pt x="137" y="13260"/>
                  <a:pt x="78" y="13275"/>
                  <a:pt x="75" y="13192"/>
                </a:cubicBezTo>
                <a:cubicBezTo>
                  <a:pt x="74" y="13169"/>
                  <a:pt x="82" y="13125"/>
                  <a:pt x="75" y="13103"/>
                </a:cubicBezTo>
                <a:cubicBezTo>
                  <a:pt x="68" y="13079"/>
                  <a:pt x="7" y="12988"/>
                  <a:pt x="9" y="13013"/>
                </a:cubicBezTo>
                <a:cubicBezTo>
                  <a:pt x="-7" y="12817"/>
                  <a:pt x="131" y="12778"/>
                  <a:pt x="75" y="12475"/>
                </a:cubicBezTo>
                <a:cubicBezTo>
                  <a:pt x="59" y="12388"/>
                  <a:pt x="-27" y="12276"/>
                  <a:pt x="9" y="12116"/>
                </a:cubicBezTo>
                <a:cubicBezTo>
                  <a:pt x="25" y="12043"/>
                  <a:pt x="97" y="11968"/>
                  <a:pt x="75" y="11847"/>
                </a:cubicBezTo>
                <a:cubicBezTo>
                  <a:pt x="49" y="11702"/>
                  <a:pt x="23" y="11459"/>
                  <a:pt x="75" y="11039"/>
                </a:cubicBezTo>
                <a:cubicBezTo>
                  <a:pt x="84" y="10967"/>
                  <a:pt x="123" y="10881"/>
                  <a:pt x="141" y="10770"/>
                </a:cubicBezTo>
                <a:cubicBezTo>
                  <a:pt x="151" y="10713"/>
                  <a:pt x="131" y="10646"/>
                  <a:pt x="141" y="10590"/>
                </a:cubicBezTo>
                <a:cubicBezTo>
                  <a:pt x="160" y="10488"/>
                  <a:pt x="219" y="10064"/>
                  <a:pt x="274" y="9782"/>
                </a:cubicBezTo>
                <a:cubicBezTo>
                  <a:pt x="275" y="9778"/>
                  <a:pt x="330" y="9747"/>
                  <a:pt x="340" y="9693"/>
                </a:cubicBezTo>
                <a:cubicBezTo>
                  <a:pt x="368" y="9538"/>
                  <a:pt x="353" y="9449"/>
                  <a:pt x="406" y="9243"/>
                </a:cubicBezTo>
                <a:cubicBezTo>
                  <a:pt x="414" y="9211"/>
                  <a:pt x="468" y="9245"/>
                  <a:pt x="472" y="9155"/>
                </a:cubicBezTo>
                <a:cubicBezTo>
                  <a:pt x="473" y="9130"/>
                  <a:pt x="466" y="9087"/>
                  <a:pt x="472" y="9064"/>
                </a:cubicBezTo>
                <a:cubicBezTo>
                  <a:pt x="499" y="8975"/>
                  <a:pt x="515" y="8921"/>
                  <a:pt x="539" y="8795"/>
                </a:cubicBezTo>
                <a:cubicBezTo>
                  <a:pt x="554" y="8708"/>
                  <a:pt x="592" y="8747"/>
                  <a:pt x="605" y="8705"/>
                </a:cubicBezTo>
                <a:cubicBezTo>
                  <a:pt x="665" y="8507"/>
                  <a:pt x="676" y="8334"/>
                  <a:pt x="737" y="8167"/>
                </a:cubicBezTo>
                <a:cubicBezTo>
                  <a:pt x="753" y="8123"/>
                  <a:pt x="799" y="8176"/>
                  <a:pt x="803" y="8077"/>
                </a:cubicBezTo>
                <a:cubicBezTo>
                  <a:pt x="805" y="8036"/>
                  <a:pt x="853" y="7947"/>
                  <a:pt x="870" y="7898"/>
                </a:cubicBezTo>
                <a:cubicBezTo>
                  <a:pt x="892" y="7830"/>
                  <a:pt x="901" y="7711"/>
                  <a:pt x="935" y="7628"/>
                </a:cubicBezTo>
                <a:cubicBezTo>
                  <a:pt x="951" y="7591"/>
                  <a:pt x="1057" y="7570"/>
                  <a:pt x="1068" y="7539"/>
                </a:cubicBezTo>
                <a:cubicBezTo>
                  <a:pt x="1084" y="7491"/>
                  <a:pt x="1049" y="7404"/>
                  <a:pt x="1068" y="7359"/>
                </a:cubicBezTo>
                <a:cubicBezTo>
                  <a:pt x="1095" y="7298"/>
                  <a:pt x="1175" y="7234"/>
                  <a:pt x="1200" y="7180"/>
                </a:cubicBezTo>
                <a:cubicBezTo>
                  <a:pt x="1228" y="7120"/>
                  <a:pt x="1236" y="7064"/>
                  <a:pt x="1267" y="7000"/>
                </a:cubicBezTo>
                <a:cubicBezTo>
                  <a:pt x="1287" y="6958"/>
                  <a:pt x="1323" y="6933"/>
                  <a:pt x="1333" y="6910"/>
                </a:cubicBezTo>
                <a:cubicBezTo>
                  <a:pt x="1393" y="6773"/>
                  <a:pt x="1453" y="6644"/>
                  <a:pt x="1531" y="6462"/>
                </a:cubicBezTo>
                <a:cubicBezTo>
                  <a:pt x="1559" y="6398"/>
                  <a:pt x="1560" y="6266"/>
                  <a:pt x="1598" y="6192"/>
                </a:cubicBezTo>
                <a:cubicBezTo>
                  <a:pt x="1637" y="6116"/>
                  <a:pt x="1758" y="6087"/>
                  <a:pt x="1796" y="6013"/>
                </a:cubicBezTo>
                <a:cubicBezTo>
                  <a:pt x="1841" y="5926"/>
                  <a:pt x="1817" y="5821"/>
                  <a:pt x="1863" y="5743"/>
                </a:cubicBezTo>
                <a:cubicBezTo>
                  <a:pt x="1934" y="5623"/>
                  <a:pt x="2052" y="5511"/>
                  <a:pt x="2128" y="5385"/>
                </a:cubicBezTo>
                <a:cubicBezTo>
                  <a:pt x="2227" y="5217"/>
                  <a:pt x="2301" y="5080"/>
                  <a:pt x="2392" y="4937"/>
                </a:cubicBezTo>
                <a:cubicBezTo>
                  <a:pt x="2792" y="4306"/>
                  <a:pt x="3330" y="3612"/>
                  <a:pt x="3849" y="3052"/>
                </a:cubicBezTo>
                <a:cubicBezTo>
                  <a:pt x="3869" y="3029"/>
                  <a:pt x="3896" y="2883"/>
                  <a:pt x="3914" y="2872"/>
                </a:cubicBezTo>
                <a:cubicBezTo>
                  <a:pt x="4006" y="2816"/>
                  <a:pt x="4064" y="2796"/>
                  <a:pt x="4179" y="2692"/>
                </a:cubicBezTo>
                <a:cubicBezTo>
                  <a:pt x="4300" y="2584"/>
                  <a:pt x="4399" y="2531"/>
                  <a:pt x="4511" y="2423"/>
                </a:cubicBezTo>
                <a:cubicBezTo>
                  <a:pt x="4534" y="2401"/>
                  <a:pt x="4556" y="2256"/>
                  <a:pt x="4577" y="2244"/>
                </a:cubicBezTo>
                <a:cubicBezTo>
                  <a:pt x="4668" y="2188"/>
                  <a:pt x="4727" y="2170"/>
                  <a:pt x="4842" y="2064"/>
                </a:cubicBezTo>
                <a:cubicBezTo>
                  <a:pt x="4898" y="2013"/>
                  <a:pt x="4899" y="1935"/>
                  <a:pt x="4974" y="1885"/>
                </a:cubicBezTo>
                <a:cubicBezTo>
                  <a:pt x="5053" y="1831"/>
                  <a:pt x="5105" y="1850"/>
                  <a:pt x="5172" y="1795"/>
                </a:cubicBezTo>
                <a:cubicBezTo>
                  <a:pt x="5248" y="1734"/>
                  <a:pt x="5291" y="1674"/>
                  <a:pt x="5371" y="1615"/>
                </a:cubicBezTo>
                <a:cubicBezTo>
                  <a:pt x="5427" y="1575"/>
                  <a:pt x="5501" y="1577"/>
                  <a:pt x="5570" y="1526"/>
                </a:cubicBezTo>
                <a:cubicBezTo>
                  <a:pt x="5598" y="1505"/>
                  <a:pt x="5612" y="1361"/>
                  <a:pt x="5636" y="1346"/>
                </a:cubicBezTo>
                <a:cubicBezTo>
                  <a:pt x="5741" y="1283"/>
                  <a:pt x="5823" y="1344"/>
                  <a:pt x="5967" y="1256"/>
                </a:cubicBezTo>
                <a:cubicBezTo>
                  <a:pt x="5998" y="1238"/>
                  <a:pt x="5962" y="1172"/>
                  <a:pt x="6033" y="1166"/>
                </a:cubicBezTo>
                <a:cubicBezTo>
                  <a:pt x="6145" y="1158"/>
                  <a:pt x="6106" y="1118"/>
                  <a:pt x="6166" y="1077"/>
                </a:cubicBezTo>
                <a:cubicBezTo>
                  <a:pt x="6303" y="983"/>
                  <a:pt x="6538" y="916"/>
                  <a:pt x="6761" y="808"/>
                </a:cubicBezTo>
                <a:cubicBezTo>
                  <a:pt x="6787" y="796"/>
                  <a:pt x="6761" y="723"/>
                  <a:pt x="6828" y="718"/>
                </a:cubicBezTo>
                <a:cubicBezTo>
                  <a:pt x="6845" y="717"/>
                  <a:pt x="6878" y="727"/>
                  <a:pt x="6894" y="718"/>
                </a:cubicBezTo>
                <a:cubicBezTo>
                  <a:pt x="7183" y="561"/>
                  <a:pt x="7701" y="421"/>
                  <a:pt x="8086" y="269"/>
                </a:cubicBezTo>
                <a:cubicBezTo>
                  <a:pt x="8300" y="185"/>
                  <a:pt x="8523" y="121"/>
                  <a:pt x="8880" y="90"/>
                </a:cubicBezTo>
                <a:cubicBezTo>
                  <a:pt x="8943" y="84"/>
                  <a:pt x="9018" y="108"/>
                  <a:pt x="9079" y="90"/>
                </a:cubicBezTo>
                <a:cubicBezTo>
                  <a:pt x="9133" y="73"/>
                  <a:pt x="9143" y="2"/>
                  <a:pt x="9211" y="0"/>
                </a:cubicBezTo>
                <a:cubicBezTo>
                  <a:pt x="9387" y="-5"/>
                  <a:pt x="9590" y="75"/>
                  <a:pt x="9740" y="90"/>
                </a:cubicBezTo>
                <a:cubicBezTo>
                  <a:pt x="9873" y="103"/>
                  <a:pt x="10343" y="-9"/>
                  <a:pt x="10403" y="90"/>
                </a:cubicBezTo>
                <a:cubicBezTo>
                  <a:pt x="10409" y="100"/>
                  <a:pt x="10394" y="175"/>
                  <a:pt x="10403" y="180"/>
                </a:cubicBezTo>
                <a:cubicBezTo>
                  <a:pt x="10427" y="195"/>
                  <a:pt x="10519" y="153"/>
                  <a:pt x="10535" y="180"/>
                </a:cubicBezTo>
                <a:cubicBezTo>
                  <a:pt x="10645" y="362"/>
                  <a:pt x="10915" y="165"/>
                  <a:pt x="11065" y="359"/>
                </a:cubicBezTo>
                <a:cubicBezTo>
                  <a:pt x="11111" y="419"/>
                  <a:pt x="11264" y="448"/>
                  <a:pt x="11395" y="538"/>
                </a:cubicBezTo>
                <a:cubicBezTo>
                  <a:pt x="11514" y="620"/>
                  <a:pt x="11661" y="774"/>
                  <a:pt x="11793" y="808"/>
                </a:cubicBezTo>
                <a:cubicBezTo>
                  <a:pt x="11901" y="836"/>
                  <a:pt x="11907" y="708"/>
                  <a:pt x="11991" y="718"/>
                </a:cubicBezTo>
                <a:cubicBezTo>
                  <a:pt x="11988" y="717"/>
                  <a:pt x="12013" y="804"/>
                  <a:pt x="12058" y="808"/>
                </a:cubicBezTo>
                <a:cubicBezTo>
                  <a:pt x="12203" y="818"/>
                  <a:pt x="12278" y="715"/>
                  <a:pt x="12521" y="718"/>
                </a:cubicBezTo>
                <a:cubicBezTo>
                  <a:pt x="12490" y="718"/>
                  <a:pt x="12572" y="803"/>
                  <a:pt x="12588" y="808"/>
                </a:cubicBezTo>
                <a:cubicBezTo>
                  <a:pt x="12690" y="843"/>
                  <a:pt x="12914" y="854"/>
                  <a:pt x="13051" y="808"/>
                </a:cubicBezTo>
                <a:cubicBezTo>
                  <a:pt x="13077" y="799"/>
                  <a:pt x="13136" y="718"/>
                  <a:pt x="13117" y="718"/>
                </a:cubicBezTo>
                <a:cubicBezTo>
                  <a:pt x="13148" y="718"/>
                  <a:pt x="13304" y="781"/>
                  <a:pt x="13382" y="808"/>
                </a:cubicBezTo>
                <a:cubicBezTo>
                  <a:pt x="13408" y="816"/>
                  <a:pt x="13467" y="898"/>
                  <a:pt x="13448" y="898"/>
                </a:cubicBezTo>
                <a:cubicBezTo>
                  <a:pt x="13503" y="898"/>
                  <a:pt x="13513" y="804"/>
                  <a:pt x="13581" y="808"/>
                </a:cubicBezTo>
                <a:cubicBezTo>
                  <a:pt x="13640" y="811"/>
                  <a:pt x="13681" y="915"/>
                  <a:pt x="13779" y="898"/>
                </a:cubicBezTo>
                <a:cubicBezTo>
                  <a:pt x="13834" y="888"/>
                  <a:pt x="13845" y="800"/>
                  <a:pt x="13911" y="808"/>
                </a:cubicBezTo>
                <a:cubicBezTo>
                  <a:pt x="13965" y="813"/>
                  <a:pt x="14022" y="885"/>
                  <a:pt x="14110" y="898"/>
                </a:cubicBezTo>
                <a:cubicBezTo>
                  <a:pt x="14327" y="929"/>
                  <a:pt x="14589" y="926"/>
                  <a:pt x="14904" y="987"/>
                </a:cubicBezTo>
                <a:cubicBezTo>
                  <a:pt x="14925" y="992"/>
                  <a:pt x="15025" y="969"/>
                  <a:pt x="15037" y="987"/>
                </a:cubicBezTo>
                <a:cubicBezTo>
                  <a:pt x="15081" y="1061"/>
                  <a:pt x="15087" y="1049"/>
                  <a:pt x="15169" y="1077"/>
                </a:cubicBezTo>
                <a:cubicBezTo>
                  <a:pt x="15204" y="1089"/>
                  <a:pt x="15243" y="1167"/>
                  <a:pt x="15236" y="1166"/>
                </a:cubicBezTo>
                <a:cubicBezTo>
                  <a:pt x="15428" y="1192"/>
                  <a:pt x="15331" y="1077"/>
                  <a:pt x="15567" y="1166"/>
                </a:cubicBezTo>
                <a:cubicBezTo>
                  <a:pt x="15588" y="1175"/>
                  <a:pt x="15686" y="1144"/>
                  <a:pt x="15699" y="1166"/>
                </a:cubicBezTo>
                <a:cubicBezTo>
                  <a:pt x="15751" y="1254"/>
                  <a:pt x="15789" y="1239"/>
                  <a:pt x="15898" y="1256"/>
                </a:cubicBezTo>
                <a:cubicBezTo>
                  <a:pt x="15917" y="1260"/>
                  <a:pt x="16019" y="1238"/>
                  <a:pt x="16030" y="1256"/>
                </a:cubicBezTo>
                <a:cubicBezTo>
                  <a:pt x="16073" y="1329"/>
                  <a:pt x="16225" y="1354"/>
                  <a:pt x="16427" y="1436"/>
                </a:cubicBezTo>
                <a:cubicBezTo>
                  <a:pt x="16520" y="1474"/>
                  <a:pt x="16649" y="1574"/>
                  <a:pt x="16758" y="1615"/>
                </a:cubicBezTo>
                <a:cubicBezTo>
                  <a:pt x="16864" y="1656"/>
                  <a:pt x="17040" y="1666"/>
                  <a:pt x="17155" y="1705"/>
                </a:cubicBezTo>
                <a:cubicBezTo>
                  <a:pt x="17171" y="1711"/>
                  <a:pt x="17163" y="1791"/>
                  <a:pt x="17222" y="1795"/>
                </a:cubicBezTo>
                <a:cubicBezTo>
                  <a:pt x="17374" y="1806"/>
                  <a:pt x="17441" y="1784"/>
                  <a:pt x="17553" y="1885"/>
                </a:cubicBezTo>
                <a:cubicBezTo>
                  <a:pt x="17577" y="1907"/>
                  <a:pt x="17732" y="1943"/>
                  <a:pt x="17751" y="1974"/>
                </a:cubicBezTo>
                <a:cubicBezTo>
                  <a:pt x="17758" y="1985"/>
                  <a:pt x="17743" y="2058"/>
                  <a:pt x="17751" y="2064"/>
                </a:cubicBezTo>
                <a:cubicBezTo>
                  <a:pt x="17775" y="2081"/>
                  <a:pt x="17868" y="2038"/>
                  <a:pt x="17883" y="2064"/>
                </a:cubicBezTo>
                <a:cubicBezTo>
                  <a:pt x="17890" y="2075"/>
                  <a:pt x="17875" y="2149"/>
                  <a:pt x="17883" y="2154"/>
                </a:cubicBezTo>
                <a:cubicBezTo>
                  <a:pt x="17908" y="2169"/>
                  <a:pt x="18000" y="2128"/>
                  <a:pt x="18016" y="2154"/>
                </a:cubicBezTo>
                <a:cubicBezTo>
                  <a:pt x="18063" y="2231"/>
                  <a:pt x="18163" y="2222"/>
                  <a:pt x="18347" y="2334"/>
                </a:cubicBezTo>
                <a:cubicBezTo>
                  <a:pt x="18377" y="2352"/>
                  <a:pt x="18342" y="2418"/>
                  <a:pt x="18413" y="2423"/>
                </a:cubicBezTo>
                <a:cubicBezTo>
                  <a:pt x="18427" y="2424"/>
                  <a:pt x="18576" y="2488"/>
                  <a:pt x="18612" y="2513"/>
                </a:cubicBezTo>
                <a:cubicBezTo>
                  <a:pt x="18631" y="2526"/>
                  <a:pt x="18595" y="2671"/>
                  <a:pt x="18612" y="2692"/>
                </a:cubicBezTo>
                <a:cubicBezTo>
                  <a:pt x="18654" y="2749"/>
                  <a:pt x="18840" y="2632"/>
                  <a:pt x="18876" y="2692"/>
                </a:cubicBezTo>
                <a:cubicBezTo>
                  <a:pt x="18926" y="2775"/>
                  <a:pt x="19014" y="2868"/>
                  <a:pt x="19142" y="2962"/>
                </a:cubicBezTo>
                <a:cubicBezTo>
                  <a:pt x="19205" y="3008"/>
                  <a:pt x="19263" y="3136"/>
                  <a:pt x="19339" y="3141"/>
                </a:cubicBezTo>
                <a:cubicBezTo>
                  <a:pt x="19436" y="3148"/>
                  <a:pt x="19483" y="3312"/>
                  <a:pt x="19605" y="3321"/>
                </a:cubicBezTo>
                <a:cubicBezTo>
                  <a:pt x="19705" y="3328"/>
                  <a:pt x="19800" y="3585"/>
                  <a:pt x="19936" y="3770"/>
                </a:cubicBezTo>
                <a:cubicBezTo>
                  <a:pt x="20039" y="3910"/>
                  <a:pt x="20191" y="4018"/>
                  <a:pt x="20267" y="4128"/>
                </a:cubicBezTo>
                <a:cubicBezTo>
                  <a:pt x="20287" y="4158"/>
                  <a:pt x="20244" y="4283"/>
                  <a:pt x="20267" y="4309"/>
                </a:cubicBezTo>
                <a:cubicBezTo>
                  <a:pt x="20299" y="4344"/>
                  <a:pt x="20370" y="4356"/>
                  <a:pt x="20399" y="4398"/>
                </a:cubicBezTo>
                <a:cubicBezTo>
                  <a:pt x="20441" y="4458"/>
                  <a:pt x="20491" y="4518"/>
                  <a:pt x="20532" y="4577"/>
                </a:cubicBezTo>
                <a:cubicBezTo>
                  <a:pt x="20615" y="4697"/>
                  <a:pt x="20750" y="4847"/>
                  <a:pt x="20797" y="4937"/>
                </a:cubicBezTo>
                <a:cubicBezTo>
                  <a:pt x="20852" y="5041"/>
                  <a:pt x="20819" y="5174"/>
                  <a:pt x="20862" y="5295"/>
                </a:cubicBezTo>
                <a:cubicBezTo>
                  <a:pt x="20879" y="5339"/>
                  <a:pt x="20925" y="5286"/>
                  <a:pt x="20929" y="5385"/>
                </a:cubicBezTo>
                <a:cubicBezTo>
                  <a:pt x="20933" y="5504"/>
                  <a:pt x="21057" y="5525"/>
                  <a:pt x="21062" y="5654"/>
                </a:cubicBezTo>
                <a:cubicBezTo>
                  <a:pt x="21063" y="5699"/>
                  <a:pt x="21111" y="5781"/>
                  <a:pt x="21128" y="5834"/>
                </a:cubicBezTo>
                <a:cubicBezTo>
                  <a:pt x="21251" y="6226"/>
                  <a:pt x="21365" y="6642"/>
                  <a:pt x="21459" y="7180"/>
                </a:cubicBezTo>
                <a:cubicBezTo>
                  <a:pt x="21573" y="7835"/>
                  <a:pt x="21569" y="8949"/>
                  <a:pt x="21459" y="9782"/>
                </a:cubicBezTo>
                <a:cubicBezTo>
                  <a:pt x="21460" y="9772"/>
                  <a:pt x="21400" y="9830"/>
                  <a:pt x="21392" y="9873"/>
                </a:cubicBezTo>
                <a:cubicBezTo>
                  <a:pt x="21374" y="9968"/>
                  <a:pt x="21433" y="10212"/>
                  <a:pt x="21392" y="10410"/>
                </a:cubicBezTo>
                <a:cubicBezTo>
                  <a:pt x="21387" y="10435"/>
                  <a:pt x="21329" y="10417"/>
                  <a:pt x="21326" y="10500"/>
                </a:cubicBezTo>
                <a:cubicBezTo>
                  <a:pt x="21323" y="10576"/>
                  <a:pt x="21250" y="10830"/>
                  <a:pt x="21194" y="10949"/>
                </a:cubicBezTo>
                <a:cubicBezTo>
                  <a:pt x="21148" y="11047"/>
                  <a:pt x="21088" y="11380"/>
                  <a:pt x="20995" y="11577"/>
                </a:cubicBezTo>
                <a:cubicBezTo>
                  <a:pt x="20946" y="11681"/>
                  <a:pt x="20978" y="11798"/>
                  <a:pt x="20929" y="11936"/>
                </a:cubicBezTo>
                <a:cubicBezTo>
                  <a:pt x="20914" y="11980"/>
                  <a:pt x="20810" y="11990"/>
                  <a:pt x="20797" y="12026"/>
                </a:cubicBezTo>
                <a:cubicBezTo>
                  <a:pt x="20751" y="12147"/>
                  <a:pt x="20780" y="12264"/>
                  <a:pt x="20730" y="12385"/>
                </a:cubicBezTo>
                <a:cubicBezTo>
                  <a:pt x="20710" y="12433"/>
                  <a:pt x="20668" y="12373"/>
                  <a:pt x="20664" y="12475"/>
                </a:cubicBezTo>
                <a:cubicBezTo>
                  <a:pt x="20659" y="12594"/>
                  <a:pt x="20537" y="12615"/>
                  <a:pt x="20532" y="12744"/>
                </a:cubicBezTo>
                <a:cubicBezTo>
                  <a:pt x="20531" y="12773"/>
                  <a:pt x="20481" y="12890"/>
                  <a:pt x="20466" y="12924"/>
                </a:cubicBezTo>
                <a:cubicBezTo>
                  <a:pt x="20287" y="13302"/>
                  <a:pt x="20063" y="13660"/>
                  <a:pt x="19869" y="14001"/>
                </a:cubicBezTo>
                <a:cubicBezTo>
                  <a:pt x="19769" y="14178"/>
                  <a:pt x="19710" y="14377"/>
                  <a:pt x="19605" y="14539"/>
                </a:cubicBezTo>
                <a:cubicBezTo>
                  <a:pt x="19504" y="14694"/>
                  <a:pt x="19379" y="14830"/>
                  <a:pt x="19274" y="14988"/>
                </a:cubicBezTo>
                <a:cubicBezTo>
                  <a:pt x="19056" y="15317"/>
                  <a:pt x="18854" y="15660"/>
                  <a:pt x="18612" y="15975"/>
                </a:cubicBezTo>
                <a:cubicBezTo>
                  <a:pt x="18389" y="16266"/>
                  <a:pt x="18135" y="16502"/>
                  <a:pt x="17883" y="16783"/>
                </a:cubicBezTo>
                <a:cubicBezTo>
                  <a:pt x="17800" y="16876"/>
                  <a:pt x="17777" y="16957"/>
                  <a:pt x="17685" y="17052"/>
                </a:cubicBezTo>
                <a:cubicBezTo>
                  <a:pt x="17635" y="17103"/>
                  <a:pt x="17512" y="17314"/>
                  <a:pt x="17420" y="17321"/>
                </a:cubicBezTo>
                <a:cubicBezTo>
                  <a:pt x="17402" y="17323"/>
                  <a:pt x="17308" y="17391"/>
                  <a:pt x="17288" y="17411"/>
                </a:cubicBezTo>
                <a:cubicBezTo>
                  <a:pt x="17265" y="17434"/>
                  <a:pt x="17242" y="17578"/>
                  <a:pt x="17222" y="17590"/>
                </a:cubicBezTo>
                <a:cubicBezTo>
                  <a:pt x="17093" y="17669"/>
                  <a:pt x="17010" y="17653"/>
                  <a:pt x="16891" y="17770"/>
                </a:cubicBezTo>
                <a:cubicBezTo>
                  <a:pt x="16868" y="17792"/>
                  <a:pt x="16845" y="17937"/>
                  <a:pt x="16824" y="17950"/>
                </a:cubicBezTo>
                <a:cubicBezTo>
                  <a:pt x="16791" y="17970"/>
                  <a:pt x="16721" y="17922"/>
                  <a:pt x="16692" y="17950"/>
                </a:cubicBezTo>
                <a:cubicBezTo>
                  <a:pt x="16668" y="17972"/>
                  <a:pt x="16646" y="18116"/>
                  <a:pt x="16626" y="18129"/>
                </a:cubicBezTo>
                <a:cubicBezTo>
                  <a:pt x="16592" y="18150"/>
                  <a:pt x="16524" y="18101"/>
                  <a:pt x="16493" y="18129"/>
                </a:cubicBezTo>
                <a:cubicBezTo>
                  <a:pt x="16469" y="18151"/>
                  <a:pt x="16448" y="18295"/>
                  <a:pt x="16427" y="18308"/>
                </a:cubicBezTo>
                <a:cubicBezTo>
                  <a:pt x="16347" y="18358"/>
                  <a:pt x="16233" y="18326"/>
                  <a:pt x="16162" y="18398"/>
                </a:cubicBezTo>
                <a:cubicBezTo>
                  <a:pt x="16138" y="18423"/>
                  <a:pt x="16119" y="18562"/>
                  <a:pt x="16097" y="18578"/>
                </a:cubicBezTo>
                <a:cubicBezTo>
                  <a:pt x="15995" y="18647"/>
                  <a:pt x="15913" y="18605"/>
                  <a:pt x="15831" y="18667"/>
                </a:cubicBezTo>
                <a:cubicBezTo>
                  <a:pt x="15796" y="18694"/>
                  <a:pt x="15840" y="18752"/>
                  <a:pt x="15765" y="18757"/>
                </a:cubicBezTo>
                <a:cubicBezTo>
                  <a:pt x="15677" y="18764"/>
                  <a:pt x="15661" y="18930"/>
                  <a:pt x="15567" y="18936"/>
                </a:cubicBezTo>
                <a:cubicBezTo>
                  <a:pt x="15455" y="18945"/>
                  <a:pt x="15494" y="18986"/>
                  <a:pt x="15434" y="19026"/>
                </a:cubicBezTo>
                <a:cubicBezTo>
                  <a:pt x="15343" y="19089"/>
                  <a:pt x="15265" y="19054"/>
                  <a:pt x="15169" y="19117"/>
                </a:cubicBezTo>
                <a:cubicBezTo>
                  <a:pt x="15137" y="19138"/>
                  <a:pt x="15176" y="19200"/>
                  <a:pt x="15103" y="19205"/>
                </a:cubicBezTo>
                <a:cubicBezTo>
                  <a:pt x="15072" y="19208"/>
                  <a:pt x="15007" y="19273"/>
                  <a:pt x="14971" y="19295"/>
                </a:cubicBezTo>
                <a:cubicBezTo>
                  <a:pt x="14801" y="19402"/>
                  <a:pt x="14670" y="19464"/>
                  <a:pt x="14507" y="19565"/>
                </a:cubicBezTo>
                <a:cubicBezTo>
                  <a:pt x="14476" y="19584"/>
                  <a:pt x="14513" y="19650"/>
                  <a:pt x="14441" y="19655"/>
                </a:cubicBezTo>
                <a:cubicBezTo>
                  <a:pt x="14307" y="19664"/>
                  <a:pt x="14232" y="19729"/>
                  <a:pt x="14110" y="19834"/>
                </a:cubicBezTo>
                <a:cubicBezTo>
                  <a:pt x="14061" y="19876"/>
                  <a:pt x="13916" y="19950"/>
                  <a:pt x="13779" y="20014"/>
                </a:cubicBezTo>
                <a:cubicBezTo>
                  <a:pt x="13715" y="20043"/>
                  <a:pt x="13608" y="20054"/>
                  <a:pt x="13514" y="20103"/>
                </a:cubicBezTo>
                <a:cubicBezTo>
                  <a:pt x="13431" y="20147"/>
                  <a:pt x="13402" y="20235"/>
                  <a:pt x="13316" y="20283"/>
                </a:cubicBezTo>
                <a:cubicBezTo>
                  <a:pt x="13171" y="20363"/>
                  <a:pt x="13065" y="20336"/>
                  <a:pt x="12918" y="20463"/>
                </a:cubicBezTo>
                <a:cubicBezTo>
                  <a:pt x="12849" y="20523"/>
                  <a:pt x="12646" y="20472"/>
                  <a:pt x="12588" y="20551"/>
                </a:cubicBezTo>
                <a:cubicBezTo>
                  <a:pt x="12581" y="20560"/>
                  <a:pt x="12594" y="20639"/>
                  <a:pt x="12588" y="20642"/>
                </a:cubicBezTo>
                <a:cubicBezTo>
                  <a:pt x="12408" y="20718"/>
                  <a:pt x="12179" y="20751"/>
                  <a:pt x="11991" y="20821"/>
                </a:cubicBezTo>
                <a:cubicBezTo>
                  <a:pt x="11526" y="20996"/>
                  <a:pt x="10924" y="21150"/>
                  <a:pt x="10336" y="21270"/>
                </a:cubicBezTo>
                <a:cubicBezTo>
                  <a:pt x="10282" y="21282"/>
                  <a:pt x="10271" y="21365"/>
                  <a:pt x="10204" y="21360"/>
                </a:cubicBezTo>
                <a:cubicBezTo>
                  <a:pt x="10213" y="21361"/>
                  <a:pt x="10179" y="21273"/>
                  <a:pt x="10138" y="21270"/>
                </a:cubicBezTo>
                <a:cubicBezTo>
                  <a:pt x="10050" y="21264"/>
                  <a:pt x="9723" y="21440"/>
                  <a:pt x="9542" y="21449"/>
                </a:cubicBezTo>
                <a:cubicBezTo>
                  <a:pt x="9489" y="21452"/>
                  <a:pt x="9477" y="21349"/>
                  <a:pt x="9410" y="21360"/>
                </a:cubicBezTo>
                <a:cubicBezTo>
                  <a:pt x="9362" y="21368"/>
                  <a:pt x="9344" y="21449"/>
                  <a:pt x="9344" y="21449"/>
                </a:cubicBezTo>
                <a:cubicBezTo>
                  <a:pt x="8924" y="21485"/>
                  <a:pt x="8303" y="21591"/>
                  <a:pt x="7887" y="21449"/>
                </a:cubicBezTo>
                <a:cubicBezTo>
                  <a:pt x="7848" y="21436"/>
                  <a:pt x="7819" y="21359"/>
                  <a:pt x="7821" y="21360"/>
                </a:cubicBezTo>
                <a:cubicBezTo>
                  <a:pt x="7742" y="21345"/>
                  <a:pt x="7783" y="21442"/>
                  <a:pt x="7755" y="21449"/>
                </a:cubicBezTo>
                <a:cubicBezTo>
                  <a:pt x="7908" y="21408"/>
                  <a:pt x="7304" y="21381"/>
                  <a:pt x="7291" y="21360"/>
                </a:cubicBezTo>
                <a:cubicBezTo>
                  <a:pt x="7232" y="21261"/>
                  <a:pt x="7229" y="21368"/>
                  <a:pt x="7093" y="21360"/>
                </a:cubicBezTo>
                <a:cubicBezTo>
                  <a:pt x="7044" y="21357"/>
                  <a:pt x="6976" y="21285"/>
                  <a:pt x="6894" y="21270"/>
                </a:cubicBezTo>
                <a:cubicBezTo>
                  <a:pt x="6834" y="21259"/>
                  <a:pt x="6845" y="21185"/>
                  <a:pt x="6828" y="21181"/>
                </a:cubicBezTo>
                <a:cubicBezTo>
                  <a:pt x="6814" y="21177"/>
                  <a:pt x="6669" y="21336"/>
                  <a:pt x="6629" y="21270"/>
                </a:cubicBezTo>
                <a:cubicBezTo>
                  <a:pt x="6540" y="21122"/>
                  <a:pt x="6015" y="21090"/>
                  <a:pt x="5768" y="21001"/>
                </a:cubicBezTo>
                <a:cubicBezTo>
                  <a:pt x="5765" y="21000"/>
                  <a:pt x="5743" y="20925"/>
                  <a:pt x="5702" y="20911"/>
                </a:cubicBezTo>
                <a:cubicBezTo>
                  <a:pt x="5606" y="20878"/>
                  <a:pt x="5482" y="20876"/>
                  <a:pt x="5371" y="20821"/>
                </a:cubicBezTo>
                <a:cubicBezTo>
                  <a:pt x="5265" y="20768"/>
                  <a:pt x="5162" y="20701"/>
                  <a:pt x="5040" y="20642"/>
                </a:cubicBezTo>
                <a:cubicBezTo>
                  <a:pt x="5076" y="20659"/>
                  <a:pt x="5002" y="20739"/>
                  <a:pt x="4974" y="20732"/>
                </a:cubicBezTo>
                <a:cubicBezTo>
                  <a:pt x="5005" y="20739"/>
                  <a:pt x="4909" y="20642"/>
                  <a:pt x="4908" y="20642"/>
                </a:cubicBezTo>
                <a:cubicBezTo>
                  <a:pt x="4869" y="20611"/>
                  <a:pt x="4810" y="20485"/>
                  <a:pt x="4775" y="20463"/>
                </a:cubicBezTo>
                <a:cubicBezTo>
                  <a:pt x="4708" y="20418"/>
                  <a:pt x="4572" y="20517"/>
                  <a:pt x="4511" y="20463"/>
                </a:cubicBezTo>
                <a:cubicBezTo>
                  <a:pt x="4466" y="20422"/>
                  <a:pt x="4514" y="20327"/>
                  <a:pt x="4444" y="20283"/>
                </a:cubicBezTo>
                <a:cubicBezTo>
                  <a:pt x="4409" y="20260"/>
                  <a:pt x="4350" y="20296"/>
                  <a:pt x="4312" y="20283"/>
                </a:cubicBezTo>
                <a:cubicBezTo>
                  <a:pt x="4241" y="20259"/>
                  <a:pt x="4262" y="20131"/>
                  <a:pt x="4179" y="20103"/>
                </a:cubicBezTo>
                <a:cubicBezTo>
                  <a:pt x="4143" y="20091"/>
                  <a:pt x="4081" y="20126"/>
                  <a:pt x="4047" y="20103"/>
                </a:cubicBezTo>
                <a:cubicBezTo>
                  <a:pt x="3976" y="20055"/>
                  <a:pt x="3968" y="19973"/>
                  <a:pt x="3914" y="19924"/>
                </a:cubicBezTo>
                <a:cubicBezTo>
                  <a:pt x="3891" y="19901"/>
                  <a:pt x="3800" y="19953"/>
                  <a:pt x="3782" y="19924"/>
                </a:cubicBezTo>
                <a:cubicBezTo>
                  <a:pt x="3728" y="19834"/>
                  <a:pt x="3661" y="19805"/>
                  <a:pt x="3584" y="19744"/>
                </a:cubicBezTo>
                <a:cubicBezTo>
                  <a:pt x="3535" y="19707"/>
                  <a:pt x="3485" y="19586"/>
                  <a:pt x="3451" y="19565"/>
                </a:cubicBezTo>
                <a:cubicBezTo>
                  <a:pt x="3380" y="19519"/>
                  <a:pt x="3404" y="19649"/>
                  <a:pt x="3386" y="19655"/>
                </a:cubicBezTo>
                <a:cubicBezTo>
                  <a:pt x="3350" y="19665"/>
                  <a:pt x="3223" y="19506"/>
                  <a:pt x="3186" y="19475"/>
                </a:cubicBezTo>
                <a:cubicBezTo>
                  <a:pt x="3146" y="19440"/>
                  <a:pt x="3091" y="19323"/>
                  <a:pt x="3054" y="19295"/>
                </a:cubicBezTo>
                <a:cubicBezTo>
                  <a:pt x="3030" y="19277"/>
                  <a:pt x="2938" y="19323"/>
                  <a:pt x="2922" y="19295"/>
                </a:cubicBezTo>
                <a:cubicBezTo>
                  <a:pt x="2891" y="19245"/>
                  <a:pt x="2956" y="19073"/>
                  <a:pt x="2922" y="19026"/>
                </a:cubicBezTo>
                <a:cubicBezTo>
                  <a:pt x="2866" y="18952"/>
                  <a:pt x="2632" y="19120"/>
                  <a:pt x="2657" y="18936"/>
                </a:cubicBezTo>
                <a:close/>
                <a:moveTo>
                  <a:pt x="2657" y="18936"/>
                </a:moveTo>
              </a:path>
            </a:pathLst>
          </a:custGeom>
          <a:solidFill>
            <a:srgbClr val="C00000"/>
          </a:solidFill>
          <a:ln>
            <a:solidFill>
              <a:srgbClr val="C00000"/>
            </a:solid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Tree>
    <p:extLst>
      <p:ext uri="{BB962C8B-B14F-4D97-AF65-F5344CB8AC3E}">
        <p14:creationId xmlns:p14="http://schemas.microsoft.com/office/powerpoint/2010/main" val="41622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A579B4-BC1E-1A4D-9D24-C1E789A118B7}"/>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F1F4A46C-3399-8847-8F75-2ADEDD819420}"/>
              </a:ext>
            </a:extLst>
          </p:cNvPr>
          <p:cNvSpPr>
            <a:spLocks noGrp="1"/>
          </p:cNvSpPr>
          <p:nvPr>
            <p:ph type="title"/>
          </p:nvPr>
        </p:nvSpPr>
        <p:spPr>
          <a:xfrm>
            <a:off x="581193" y="1301858"/>
            <a:ext cx="5514807" cy="3239559"/>
          </a:xfrm>
        </p:spPr>
        <p:txBody>
          <a:bodyPr anchor="ctr">
            <a:normAutofit/>
          </a:bodyPr>
          <a:lstStyle/>
          <a:p>
            <a:r>
              <a:rPr lang="en-US" sz="6600" b="1" cap="none" dirty="0"/>
              <a:t>Your statement</a:t>
            </a:r>
          </a:p>
        </p:txBody>
      </p:sp>
      <p:sp>
        <p:nvSpPr>
          <p:cNvPr id="7" name="TextBox 6">
            <a:extLst>
              <a:ext uri="{FF2B5EF4-FFF2-40B4-BE49-F238E27FC236}">
                <a16:creationId xmlns:a16="http://schemas.microsoft.com/office/drawing/2014/main" id="{CB1DD18B-3875-4B4B-93A5-1A8C89FA4716}"/>
              </a:ext>
            </a:extLst>
          </p:cNvPr>
          <p:cNvSpPr txBox="1"/>
          <p:nvPr/>
        </p:nvSpPr>
        <p:spPr>
          <a:xfrm>
            <a:off x="6518787" y="3429000"/>
            <a:ext cx="5092020" cy="1107996"/>
          </a:xfrm>
          <a:prstGeom prst="rect">
            <a:avLst/>
          </a:prstGeom>
          <a:noFill/>
        </p:spPr>
        <p:txBody>
          <a:bodyPr wrap="square" rtlCol="0">
            <a:spAutoFit/>
          </a:bodyPr>
          <a:lstStyle/>
          <a:p>
            <a:r>
              <a:rPr lang="en-US" sz="6600" b="1" dirty="0">
                <a:solidFill>
                  <a:schemeClr val="accent2"/>
                </a:solidFill>
              </a:rPr>
              <a:t>Disagree</a:t>
            </a:r>
          </a:p>
        </p:txBody>
      </p:sp>
      <p:sp>
        <p:nvSpPr>
          <p:cNvPr id="8" name="TextBox 7">
            <a:extLst>
              <a:ext uri="{FF2B5EF4-FFF2-40B4-BE49-F238E27FC236}">
                <a16:creationId xmlns:a16="http://schemas.microsoft.com/office/drawing/2014/main" id="{1DD7B07F-9B1A-884C-9FB5-9ED0ECCC45C4}"/>
              </a:ext>
            </a:extLst>
          </p:cNvPr>
          <p:cNvSpPr txBox="1"/>
          <p:nvPr/>
        </p:nvSpPr>
        <p:spPr>
          <a:xfrm>
            <a:off x="6518787" y="1356852"/>
            <a:ext cx="5092020" cy="1107996"/>
          </a:xfrm>
          <a:prstGeom prst="rect">
            <a:avLst/>
          </a:prstGeom>
          <a:noFill/>
        </p:spPr>
        <p:txBody>
          <a:bodyPr wrap="square" rtlCol="0">
            <a:spAutoFit/>
          </a:bodyPr>
          <a:lstStyle/>
          <a:p>
            <a:r>
              <a:rPr lang="en-US" sz="6600" b="1" dirty="0">
                <a:solidFill>
                  <a:schemeClr val="accent2"/>
                </a:solidFill>
              </a:rPr>
              <a:t>Agree</a:t>
            </a:r>
          </a:p>
        </p:txBody>
      </p:sp>
      <p:sp>
        <p:nvSpPr>
          <p:cNvPr id="6" name="AutoShape 2">
            <a:extLst>
              <a:ext uri="{FF2B5EF4-FFF2-40B4-BE49-F238E27FC236}">
                <a16:creationId xmlns:a16="http://schemas.microsoft.com/office/drawing/2014/main" id="{4BD37F9D-CE30-334A-8FC9-5729C3C39E38}"/>
              </a:ext>
            </a:extLst>
          </p:cNvPr>
          <p:cNvSpPr>
            <a:spLocks/>
          </p:cNvSpPr>
          <p:nvPr/>
        </p:nvSpPr>
        <p:spPr bwMode="auto">
          <a:xfrm>
            <a:off x="6095999" y="1158096"/>
            <a:ext cx="3623144" cy="1563358"/>
          </a:xfrm>
          <a:custGeom>
            <a:avLst/>
            <a:gdLst/>
            <a:ahLst/>
            <a:cxnLst/>
            <a:rect l="0" t="0" r="r" b="b"/>
            <a:pathLst>
              <a:path w="21543" h="21521">
                <a:moveTo>
                  <a:pt x="1664" y="8705"/>
                </a:moveTo>
                <a:cubicBezTo>
                  <a:pt x="1680" y="8617"/>
                  <a:pt x="1711" y="8661"/>
                  <a:pt x="1730" y="8616"/>
                </a:cubicBezTo>
                <a:cubicBezTo>
                  <a:pt x="1831" y="8374"/>
                  <a:pt x="1913" y="8133"/>
                  <a:pt x="1995" y="7988"/>
                </a:cubicBezTo>
                <a:cubicBezTo>
                  <a:pt x="2027" y="7931"/>
                  <a:pt x="2125" y="7784"/>
                  <a:pt x="2128" y="7718"/>
                </a:cubicBezTo>
                <a:cubicBezTo>
                  <a:pt x="2131" y="7617"/>
                  <a:pt x="2174" y="7676"/>
                  <a:pt x="2193" y="7628"/>
                </a:cubicBezTo>
                <a:cubicBezTo>
                  <a:pt x="2274" y="7431"/>
                  <a:pt x="2319" y="7301"/>
                  <a:pt x="2392" y="7180"/>
                </a:cubicBezTo>
                <a:cubicBezTo>
                  <a:pt x="2519" y="6970"/>
                  <a:pt x="2616" y="6819"/>
                  <a:pt x="2723" y="6642"/>
                </a:cubicBezTo>
                <a:cubicBezTo>
                  <a:pt x="2802" y="6509"/>
                  <a:pt x="2985" y="6271"/>
                  <a:pt x="2988" y="6192"/>
                </a:cubicBezTo>
                <a:cubicBezTo>
                  <a:pt x="2992" y="6087"/>
                  <a:pt x="3025" y="6154"/>
                  <a:pt x="3054" y="6103"/>
                </a:cubicBezTo>
                <a:cubicBezTo>
                  <a:pt x="3326" y="5635"/>
                  <a:pt x="3757" y="5044"/>
                  <a:pt x="4047" y="4757"/>
                </a:cubicBezTo>
                <a:cubicBezTo>
                  <a:pt x="4166" y="4639"/>
                  <a:pt x="4237" y="4476"/>
                  <a:pt x="4312" y="4398"/>
                </a:cubicBezTo>
                <a:cubicBezTo>
                  <a:pt x="4367" y="4341"/>
                  <a:pt x="4453" y="4369"/>
                  <a:pt x="4511" y="4309"/>
                </a:cubicBezTo>
                <a:cubicBezTo>
                  <a:pt x="4621" y="4192"/>
                  <a:pt x="4662" y="4063"/>
                  <a:pt x="4775" y="3949"/>
                </a:cubicBezTo>
                <a:cubicBezTo>
                  <a:pt x="4871" y="3853"/>
                  <a:pt x="4993" y="3790"/>
                  <a:pt x="5107" y="3680"/>
                </a:cubicBezTo>
                <a:cubicBezTo>
                  <a:pt x="5138" y="3649"/>
                  <a:pt x="5140" y="3534"/>
                  <a:pt x="5172" y="3500"/>
                </a:cubicBezTo>
                <a:cubicBezTo>
                  <a:pt x="5227" y="3446"/>
                  <a:pt x="5322" y="3455"/>
                  <a:pt x="5371" y="3410"/>
                </a:cubicBezTo>
                <a:cubicBezTo>
                  <a:pt x="5413" y="3372"/>
                  <a:pt x="5458" y="3270"/>
                  <a:pt x="5504" y="3231"/>
                </a:cubicBezTo>
                <a:cubicBezTo>
                  <a:pt x="5580" y="3167"/>
                  <a:pt x="5648" y="3142"/>
                  <a:pt x="5702" y="3052"/>
                </a:cubicBezTo>
                <a:cubicBezTo>
                  <a:pt x="5720" y="3022"/>
                  <a:pt x="5811" y="3074"/>
                  <a:pt x="5835" y="3052"/>
                </a:cubicBezTo>
                <a:cubicBezTo>
                  <a:pt x="5886" y="3004"/>
                  <a:pt x="5900" y="2922"/>
                  <a:pt x="5967" y="2872"/>
                </a:cubicBezTo>
                <a:cubicBezTo>
                  <a:pt x="6036" y="2820"/>
                  <a:pt x="6087" y="2836"/>
                  <a:pt x="6166" y="2783"/>
                </a:cubicBezTo>
                <a:cubicBezTo>
                  <a:pt x="6338" y="2666"/>
                  <a:pt x="6458" y="2536"/>
                  <a:pt x="6629" y="2423"/>
                </a:cubicBezTo>
                <a:cubicBezTo>
                  <a:pt x="6696" y="2378"/>
                  <a:pt x="6754" y="2387"/>
                  <a:pt x="6828" y="2334"/>
                </a:cubicBezTo>
                <a:cubicBezTo>
                  <a:pt x="6864" y="2306"/>
                  <a:pt x="6916" y="2181"/>
                  <a:pt x="6960" y="2154"/>
                </a:cubicBezTo>
                <a:cubicBezTo>
                  <a:pt x="7070" y="2086"/>
                  <a:pt x="7240" y="2038"/>
                  <a:pt x="7357" y="1974"/>
                </a:cubicBezTo>
                <a:cubicBezTo>
                  <a:pt x="7475" y="1910"/>
                  <a:pt x="7556" y="1817"/>
                  <a:pt x="7622" y="1795"/>
                </a:cubicBezTo>
                <a:cubicBezTo>
                  <a:pt x="7838" y="1722"/>
                  <a:pt x="7935" y="1685"/>
                  <a:pt x="8086" y="1615"/>
                </a:cubicBezTo>
                <a:cubicBezTo>
                  <a:pt x="8357" y="1490"/>
                  <a:pt x="8617" y="1426"/>
                  <a:pt x="8880" y="1346"/>
                </a:cubicBezTo>
                <a:cubicBezTo>
                  <a:pt x="8909" y="1338"/>
                  <a:pt x="8867" y="1235"/>
                  <a:pt x="8946" y="1256"/>
                </a:cubicBezTo>
                <a:cubicBezTo>
                  <a:pt x="8975" y="1265"/>
                  <a:pt x="8933" y="1361"/>
                  <a:pt x="9012" y="1346"/>
                </a:cubicBezTo>
                <a:cubicBezTo>
                  <a:pt x="9010" y="1346"/>
                  <a:pt x="9040" y="1269"/>
                  <a:pt x="9079" y="1256"/>
                </a:cubicBezTo>
                <a:cubicBezTo>
                  <a:pt x="9185" y="1221"/>
                  <a:pt x="9278" y="1188"/>
                  <a:pt x="9344" y="1166"/>
                </a:cubicBezTo>
                <a:cubicBezTo>
                  <a:pt x="9427" y="1141"/>
                  <a:pt x="9524" y="1190"/>
                  <a:pt x="9608" y="1166"/>
                </a:cubicBezTo>
                <a:cubicBezTo>
                  <a:pt x="9746" y="1128"/>
                  <a:pt x="9872" y="1016"/>
                  <a:pt x="10006" y="987"/>
                </a:cubicBezTo>
                <a:cubicBezTo>
                  <a:pt x="10177" y="950"/>
                  <a:pt x="10334" y="1020"/>
                  <a:pt x="10535" y="987"/>
                </a:cubicBezTo>
                <a:cubicBezTo>
                  <a:pt x="10531" y="988"/>
                  <a:pt x="10564" y="910"/>
                  <a:pt x="10602" y="898"/>
                </a:cubicBezTo>
                <a:cubicBezTo>
                  <a:pt x="10737" y="852"/>
                  <a:pt x="10943" y="999"/>
                  <a:pt x="10932" y="808"/>
                </a:cubicBezTo>
                <a:cubicBezTo>
                  <a:pt x="10738" y="826"/>
                  <a:pt x="10685" y="666"/>
                  <a:pt x="10602" y="808"/>
                </a:cubicBezTo>
                <a:cubicBezTo>
                  <a:pt x="10552" y="892"/>
                  <a:pt x="10507" y="541"/>
                  <a:pt x="10403" y="718"/>
                </a:cubicBezTo>
                <a:cubicBezTo>
                  <a:pt x="10415" y="697"/>
                  <a:pt x="10194" y="638"/>
                  <a:pt x="10138" y="628"/>
                </a:cubicBezTo>
                <a:cubicBezTo>
                  <a:pt x="10023" y="608"/>
                  <a:pt x="9841" y="543"/>
                  <a:pt x="9740" y="538"/>
                </a:cubicBezTo>
                <a:cubicBezTo>
                  <a:pt x="9739" y="538"/>
                  <a:pt x="9743" y="624"/>
                  <a:pt x="9740" y="628"/>
                </a:cubicBezTo>
                <a:cubicBezTo>
                  <a:pt x="9654" y="771"/>
                  <a:pt x="9212" y="538"/>
                  <a:pt x="9277" y="538"/>
                </a:cubicBezTo>
                <a:cubicBezTo>
                  <a:pt x="9210" y="538"/>
                  <a:pt x="9200" y="625"/>
                  <a:pt x="9145" y="628"/>
                </a:cubicBezTo>
                <a:cubicBezTo>
                  <a:pt x="8921" y="641"/>
                  <a:pt x="8805" y="621"/>
                  <a:pt x="8748" y="718"/>
                </a:cubicBezTo>
                <a:cubicBezTo>
                  <a:pt x="8713" y="776"/>
                  <a:pt x="8666" y="627"/>
                  <a:pt x="8681" y="628"/>
                </a:cubicBezTo>
                <a:cubicBezTo>
                  <a:pt x="8457" y="608"/>
                  <a:pt x="8416" y="704"/>
                  <a:pt x="8218" y="718"/>
                </a:cubicBezTo>
                <a:cubicBezTo>
                  <a:pt x="8162" y="722"/>
                  <a:pt x="8163" y="804"/>
                  <a:pt x="8152" y="808"/>
                </a:cubicBezTo>
                <a:cubicBezTo>
                  <a:pt x="7891" y="883"/>
                  <a:pt x="7692" y="918"/>
                  <a:pt x="7490" y="987"/>
                </a:cubicBezTo>
                <a:cubicBezTo>
                  <a:pt x="7363" y="1031"/>
                  <a:pt x="7197" y="1031"/>
                  <a:pt x="7093" y="1077"/>
                </a:cubicBezTo>
                <a:cubicBezTo>
                  <a:pt x="7086" y="1080"/>
                  <a:pt x="7097" y="1158"/>
                  <a:pt x="7093" y="1166"/>
                </a:cubicBezTo>
                <a:cubicBezTo>
                  <a:pt x="7077" y="1193"/>
                  <a:pt x="6984" y="1151"/>
                  <a:pt x="6960" y="1166"/>
                </a:cubicBezTo>
                <a:cubicBezTo>
                  <a:pt x="6952" y="1172"/>
                  <a:pt x="6967" y="1246"/>
                  <a:pt x="6960" y="1256"/>
                </a:cubicBezTo>
                <a:cubicBezTo>
                  <a:pt x="6945" y="1282"/>
                  <a:pt x="6851" y="1244"/>
                  <a:pt x="6828" y="1256"/>
                </a:cubicBezTo>
                <a:cubicBezTo>
                  <a:pt x="6493" y="1448"/>
                  <a:pt x="6189" y="1612"/>
                  <a:pt x="5901" y="1795"/>
                </a:cubicBezTo>
                <a:cubicBezTo>
                  <a:pt x="5893" y="1800"/>
                  <a:pt x="5907" y="1875"/>
                  <a:pt x="5901" y="1885"/>
                </a:cubicBezTo>
                <a:cubicBezTo>
                  <a:pt x="5886" y="1909"/>
                  <a:pt x="5792" y="1872"/>
                  <a:pt x="5768" y="1885"/>
                </a:cubicBezTo>
                <a:cubicBezTo>
                  <a:pt x="5545" y="2006"/>
                  <a:pt x="5345" y="2158"/>
                  <a:pt x="5239" y="2334"/>
                </a:cubicBezTo>
                <a:cubicBezTo>
                  <a:pt x="5221" y="2362"/>
                  <a:pt x="5131" y="2311"/>
                  <a:pt x="5107" y="2334"/>
                </a:cubicBezTo>
                <a:cubicBezTo>
                  <a:pt x="5077" y="2361"/>
                  <a:pt x="5072" y="2481"/>
                  <a:pt x="5040" y="2513"/>
                </a:cubicBezTo>
                <a:cubicBezTo>
                  <a:pt x="4988" y="2566"/>
                  <a:pt x="4889" y="2561"/>
                  <a:pt x="4842" y="2602"/>
                </a:cubicBezTo>
                <a:cubicBezTo>
                  <a:pt x="4832" y="2612"/>
                  <a:pt x="4850" y="2680"/>
                  <a:pt x="4842" y="2692"/>
                </a:cubicBezTo>
                <a:cubicBezTo>
                  <a:pt x="4826" y="2719"/>
                  <a:pt x="4733" y="2678"/>
                  <a:pt x="4709" y="2692"/>
                </a:cubicBezTo>
                <a:cubicBezTo>
                  <a:pt x="4701" y="2698"/>
                  <a:pt x="4716" y="2772"/>
                  <a:pt x="4709" y="2783"/>
                </a:cubicBezTo>
                <a:cubicBezTo>
                  <a:pt x="4692" y="2811"/>
                  <a:pt x="4601" y="2762"/>
                  <a:pt x="4577" y="2783"/>
                </a:cubicBezTo>
                <a:cubicBezTo>
                  <a:pt x="4511" y="2837"/>
                  <a:pt x="4445" y="2990"/>
                  <a:pt x="4378" y="3052"/>
                </a:cubicBezTo>
                <a:cubicBezTo>
                  <a:pt x="4307" y="3118"/>
                  <a:pt x="4298" y="3143"/>
                  <a:pt x="4246" y="3231"/>
                </a:cubicBezTo>
                <a:cubicBezTo>
                  <a:pt x="4228" y="3261"/>
                  <a:pt x="4137" y="3208"/>
                  <a:pt x="4113" y="3231"/>
                </a:cubicBezTo>
                <a:cubicBezTo>
                  <a:pt x="4084" y="3259"/>
                  <a:pt x="4075" y="3375"/>
                  <a:pt x="4047" y="3410"/>
                </a:cubicBezTo>
                <a:cubicBezTo>
                  <a:pt x="3996" y="3476"/>
                  <a:pt x="3907" y="3439"/>
                  <a:pt x="3849" y="3500"/>
                </a:cubicBezTo>
                <a:cubicBezTo>
                  <a:pt x="3783" y="3570"/>
                  <a:pt x="3721" y="3689"/>
                  <a:pt x="3650" y="3770"/>
                </a:cubicBezTo>
                <a:cubicBezTo>
                  <a:pt x="3505" y="3933"/>
                  <a:pt x="3406" y="4074"/>
                  <a:pt x="3319" y="4218"/>
                </a:cubicBezTo>
                <a:cubicBezTo>
                  <a:pt x="3301" y="4248"/>
                  <a:pt x="3210" y="4194"/>
                  <a:pt x="3186" y="4218"/>
                </a:cubicBezTo>
                <a:cubicBezTo>
                  <a:pt x="3107" y="4304"/>
                  <a:pt x="3062" y="4483"/>
                  <a:pt x="2988" y="4577"/>
                </a:cubicBezTo>
                <a:cubicBezTo>
                  <a:pt x="2840" y="4765"/>
                  <a:pt x="2653" y="4924"/>
                  <a:pt x="2524" y="5116"/>
                </a:cubicBezTo>
                <a:cubicBezTo>
                  <a:pt x="2464" y="5205"/>
                  <a:pt x="2457" y="5366"/>
                  <a:pt x="2392" y="5475"/>
                </a:cubicBezTo>
                <a:cubicBezTo>
                  <a:pt x="2321" y="5594"/>
                  <a:pt x="2181" y="5645"/>
                  <a:pt x="2128" y="5743"/>
                </a:cubicBezTo>
                <a:cubicBezTo>
                  <a:pt x="2106" y="5782"/>
                  <a:pt x="2142" y="5879"/>
                  <a:pt x="2128" y="5924"/>
                </a:cubicBezTo>
                <a:cubicBezTo>
                  <a:pt x="2117" y="5954"/>
                  <a:pt x="2011" y="5976"/>
                  <a:pt x="1995" y="6013"/>
                </a:cubicBezTo>
                <a:cubicBezTo>
                  <a:pt x="1977" y="6055"/>
                  <a:pt x="1929" y="6270"/>
                  <a:pt x="1929" y="6282"/>
                </a:cubicBezTo>
                <a:cubicBezTo>
                  <a:pt x="1922" y="6450"/>
                  <a:pt x="1736" y="6588"/>
                  <a:pt x="1730" y="6731"/>
                </a:cubicBezTo>
                <a:cubicBezTo>
                  <a:pt x="1726" y="6835"/>
                  <a:pt x="1688" y="6772"/>
                  <a:pt x="1664" y="6821"/>
                </a:cubicBezTo>
                <a:cubicBezTo>
                  <a:pt x="1523" y="7115"/>
                  <a:pt x="1414" y="7636"/>
                  <a:pt x="1333" y="7808"/>
                </a:cubicBezTo>
                <a:cubicBezTo>
                  <a:pt x="1231" y="8024"/>
                  <a:pt x="1187" y="8414"/>
                  <a:pt x="1134" y="8526"/>
                </a:cubicBezTo>
                <a:cubicBezTo>
                  <a:pt x="1025" y="8757"/>
                  <a:pt x="1159" y="8784"/>
                  <a:pt x="1068" y="8885"/>
                </a:cubicBezTo>
                <a:cubicBezTo>
                  <a:pt x="1061" y="8893"/>
                  <a:pt x="1002" y="9153"/>
                  <a:pt x="1002" y="9155"/>
                </a:cubicBezTo>
                <a:cubicBezTo>
                  <a:pt x="932" y="9468"/>
                  <a:pt x="962" y="9610"/>
                  <a:pt x="935" y="9873"/>
                </a:cubicBezTo>
                <a:cubicBezTo>
                  <a:pt x="937" y="9861"/>
                  <a:pt x="1004" y="9895"/>
                  <a:pt x="1002" y="9962"/>
                </a:cubicBezTo>
                <a:cubicBezTo>
                  <a:pt x="1002" y="9965"/>
                  <a:pt x="940" y="9958"/>
                  <a:pt x="935" y="9962"/>
                </a:cubicBezTo>
                <a:cubicBezTo>
                  <a:pt x="921" y="9978"/>
                  <a:pt x="940" y="10113"/>
                  <a:pt x="935" y="10142"/>
                </a:cubicBezTo>
                <a:cubicBezTo>
                  <a:pt x="902" y="10398"/>
                  <a:pt x="867" y="10516"/>
                  <a:pt x="935" y="10590"/>
                </a:cubicBezTo>
                <a:cubicBezTo>
                  <a:pt x="924" y="10576"/>
                  <a:pt x="873" y="10867"/>
                  <a:pt x="870" y="10949"/>
                </a:cubicBezTo>
                <a:cubicBezTo>
                  <a:pt x="820" y="12147"/>
                  <a:pt x="1111" y="13209"/>
                  <a:pt x="1333" y="13911"/>
                </a:cubicBezTo>
                <a:cubicBezTo>
                  <a:pt x="1349" y="13963"/>
                  <a:pt x="1397" y="14046"/>
                  <a:pt x="1399" y="14090"/>
                </a:cubicBezTo>
                <a:cubicBezTo>
                  <a:pt x="1404" y="14209"/>
                  <a:pt x="1514" y="14172"/>
                  <a:pt x="1531" y="14270"/>
                </a:cubicBezTo>
                <a:cubicBezTo>
                  <a:pt x="1542" y="14324"/>
                  <a:pt x="1517" y="14397"/>
                  <a:pt x="1531" y="14449"/>
                </a:cubicBezTo>
                <a:cubicBezTo>
                  <a:pt x="1595" y="14676"/>
                  <a:pt x="1730" y="14831"/>
                  <a:pt x="1796" y="14988"/>
                </a:cubicBezTo>
                <a:cubicBezTo>
                  <a:pt x="1815" y="15034"/>
                  <a:pt x="1780" y="15120"/>
                  <a:pt x="1796" y="15167"/>
                </a:cubicBezTo>
                <a:cubicBezTo>
                  <a:pt x="1806" y="15196"/>
                  <a:pt x="1912" y="15224"/>
                  <a:pt x="1929" y="15257"/>
                </a:cubicBezTo>
                <a:cubicBezTo>
                  <a:pt x="1944" y="15287"/>
                  <a:pt x="1994" y="15410"/>
                  <a:pt x="1995" y="15436"/>
                </a:cubicBezTo>
                <a:cubicBezTo>
                  <a:pt x="2000" y="15565"/>
                  <a:pt x="2123" y="15587"/>
                  <a:pt x="2128" y="15706"/>
                </a:cubicBezTo>
                <a:cubicBezTo>
                  <a:pt x="2131" y="15816"/>
                  <a:pt x="2211" y="15833"/>
                  <a:pt x="2260" y="15885"/>
                </a:cubicBezTo>
                <a:cubicBezTo>
                  <a:pt x="2375" y="16009"/>
                  <a:pt x="2399" y="16205"/>
                  <a:pt x="2458" y="16333"/>
                </a:cubicBezTo>
                <a:cubicBezTo>
                  <a:pt x="2622" y="16346"/>
                  <a:pt x="2684" y="16578"/>
                  <a:pt x="2789" y="16693"/>
                </a:cubicBezTo>
                <a:cubicBezTo>
                  <a:pt x="2897" y="16811"/>
                  <a:pt x="2965" y="16817"/>
                  <a:pt x="3054" y="16872"/>
                </a:cubicBezTo>
                <a:cubicBezTo>
                  <a:pt x="3072" y="16883"/>
                  <a:pt x="3102" y="17030"/>
                  <a:pt x="3121" y="17052"/>
                </a:cubicBezTo>
                <a:cubicBezTo>
                  <a:pt x="3144" y="17081"/>
                  <a:pt x="3230" y="17021"/>
                  <a:pt x="3253" y="17052"/>
                </a:cubicBezTo>
                <a:cubicBezTo>
                  <a:pt x="3275" y="17082"/>
                  <a:pt x="3231" y="17200"/>
                  <a:pt x="3253" y="17231"/>
                </a:cubicBezTo>
                <a:cubicBezTo>
                  <a:pt x="3355" y="17377"/>
                  <a:pt x="3457" y="17490"/>
                  <a:pt x="3518" y="17590"/>
                </a:cubicBezTo>
                <a:cubicBezTo>
                  <a:pt x="3536" y="17620"/>
                  <a:pt x="3627" y="17565"/>
                  <a:pt x="3650" y="17590"/>
                </a:cubicBezTo>
                <a:cubicBezTo>
                  <a:pt x="3745" y="17693"/>
                  <a:pt x="3756" y="17853"/>
                  <a:pt x="3849" y="17860"/>
                </a:cubicBezTo>
                <a:cubicBezTo>
                  <a:pt x="3925" y="17865"/>
                  <a:pt x="3878" y="17918"/>
                  <a:pt x="3914" y="17950"/>
                </a:cubicBezTo>
                <a:cubicBezTo>
                  <a:pt x="4023" y="18044"/>
                  <a:pt x="4111" y="18062"/>
                  <a:pt x="4179" y="18129"/>
                </a:cubicBezTo>
                <a:cubicBezTo>
                  <a:pt x="4222" y="18171"/>
                  <a:pt x="4264" y="18269"/>
                  <a:pt x="4312" y="18308"/>
                </a:cubicBezTo>
                <a:cubicBezTo>
                  <a:pt x="4361" y="18348"/>
                  <a:pt x="4458" y="18275"/>
                  <a:pt x="4511" y="18308"/>
                </a:cubicBezTo>
                <a:cubicBezTo>
                  <a:pt x="4534" y="18324"/>
                  <a:pt x="4550" y="18465"/>
                  <a:pt x="4577" y="18487"/>
                </a:cubicBezTo>
                <a:cubicBezTo>
                  <a:pt x="4640" y="18542"/>
                  <a:pt x="4706" y="18644"/>
                  <a:pt x="4775" y="18667"/>
                </a:cubicBezTo>
                <a:cubicBezTo>
                  <a:pt x="4813" y="18680"/>
                  <a:pt x="4874" y="18644"/>
                  <a:pt x="4908" y="18667"/>
                </a:cubicBezTo>
                <a:cubicBezTo>
                  <a:pt x="4934" y="18685"/>
                  <a:pt x="4942" y="18826"/>
                  <a:pt x="4974" y="18847"/>
                </a:cubicBezTo>
                <a:cubicBezTo>
                  <a:pt x="5074" y="18911"/>
                  <a:pt x="5110" y="18832"/>
                  <a:pt x="5172" y="18936"/>
                </a:cubicBezTo>
                <a:cubicBezTo>
                  <a:pt x="5187" y="18961"/>
                  <a:pt x="5282" y="18924"/>
                  <a:pt x="5305" y="18936"/>
                </a:cubicBezTo>
                <a:cubicBezTo>
                  <a:pt x="5479" y="19026"/>
                  <a:pt x="5589" y="19103"/>
                  <a:pt x="5702" y="19205"/>
                </a:cubicBezTo>
                <a:cubicBezTo>
                  <a:pt x="5790" y="19285"/>
                  <a:pt x="5841" y="19244"/>
                  <a:pt x="5967" y="19295"/>
                </a:cubicBezTo>
                <a:cubicBezTo>
                  <a:pt x="5992" y="19306"/>
                  <a:pt x="6065" y="19460"/>
                  <a:pt x="6100" y="19475"/>
                </a:cubicBezTo>
                <a:cubicBezTo>
                  <a:pt x="6156" y="19500"/>
                  <a:pt x="6239" y="19466"/>
                  <a:pt x="6298" y="19475"/>
                </a:cubicBezTo>
                <a:cubicBezTo>
                  <a:pt x="6470" y="19500"/>
                  <a:pt x="6761" y="19593"/>
                  <a:pt x="6828" y="19655"/>
                </a:cubicBezTo>
                <a:cubicBezTo>
                  <a:pt x="6949" y="19764"/>
                  <a:pt x="7170" y="19787"/>
                  <a:pt x="7357" y="19834"/>
                </a:cubicBezTo>
                <a:cubicBezTo>
                  <a:pt x="7550" y="19882"/>
                  <a:pt x="7846" y="20014"/>
                  <a:pt x="7887" y="20014"/>
                </a:cubicBezTo>
                <a:cubicBezTo>
                  <a:pt x="7925" y="20014"/>
                  <a:pt x="7969" y="19925"/>
                  <a:pt x="7953" y="19924"/>
                </a:cubicBezTo>
                <a:cubicBezTo>
                  <a:pt x="8048" y="19927"/>
                  <a:pt x="8092" y="20005"/>
                  <a:pt x="8152" y="20014"/>
                </a:cubicBezTo>
                <a:cubicBezTo>
                  <a:pt x="8239" y="20025"/>
                  <a:pt x="8330" y="19998"/>
                  <a:pt x="8416" y="20014"/>
                </a:cubicBezTo>
                <a:cubicBezTo>
                  <a:pt x="8502" y="20029"/>
                  <a:pt x="8562" y="20097"/>
                  <a:pt x="8615" y="20103"/>
                </a:cubicBezTo>
                <a:cubicBezTo>
                  <a:pt x="8609" y="20103"/>
                  <a:pt x="8633" y="20014"/>
                  <a:pt x="8681" y="20014"/>
                </a:cubicBezTo>
                <a:cubicBezTo>
                  <a:pt x="8735" y="20014"/>
                  <a:pt x="8743" y="20103"/>
                  <a:pt x="8748" y="20103"/>
                </a:cubicBezTo>
                <a:cubicBezTo>
                  <a:pt x="8958" y="20140"/>
                  <a:pt x="9128" y="20077"/>
                  <a:pt x="9277" y="20103"/>
                </a:cubicBezTo>
                <a:cubicBezTo>
                  <a:pt x="9507" y="20144"/>
                  <a:pt x="9394" y="20154"/>
                  <a:pt x="9542" y="20103"/>
                </a:cubicBezTo>
                <a:cubicBezTo>
                  <a:pt x="9582" y="20090"/>
                  <a:pt x="9633" y="20107"/>
                  <a:pt x="9674" y="20103"/>
                </a:cubicBezTo>
                <a:cubicBezTo>
                  <a:pt x="9930" y="20078"/>
                  <a:pt x="9988" y="20043"/>
                  <a:pt x="10138" y="20014"/>
                </a:cubicBezTo>
                <a:cubicBezTo>
                  <a:pt x="10245" y="19993"/>
                  <a:pt x="10360" y="20025"/>
                  <a:pt x="10469" y="20014"/>
                </a:cubicBezTo>
                <a:cubicBezTo>
                  <a:pt x="10707" y="19988"/>
                  <a:pt x="10750" y="19931"/>
                  <a:pt x="10800" y="20014"/>
                </a:cubicBezTo>
                <a:cubicBezTo>
                  <a:pt x="10861" y="20114"/>
                  <a:pt x="11100" y="19932"/>
                  <a:pt x="11131" y="19924"/>
                </a:cubicBezTo>
                <a:cubicBezTo>
                  <a:pt x="11193" y="19908"/>
                  <a:pt x="11266" y="19928"/>
                  <a:pt x="11330" y="19924"/>
                </a:cubicBezTo>
                <a:cubicBezTo>
                  <a:pt x="11383" y="19920"/>
                  <a:pt x="11389" y="19836"/>
                  <a:pt x="11395" y="19834"/>
                </a:cubicBezTo>
                <a:cubicBezTo>
                  <a:pt x="11549" y="19797"/>
                  <a:pt x="11712" y="19785"/>
                  <a:pt x="11860" y="19744"/>
                </a:cubicBezTo>
                <a:cubicBezTo>
                  <a:pt x="12022" y="19700"/>
                  <a:pt x="12146" y="19619"/>
                  <a:pt x="12323" y="19565"/>
                </a:cubicBezTo>
                <a:cubicBezTo>
                  <a:pt x="12302" y="19571"/>
                  <a:pt x="12351" y="19655"/>
                  <a:pt x="12388" y="19655"/>
                </a:cubicBezTo>
                <a:cubicBezTo>
                  <a:pt x="12449" y="19655"/>
                  <a:pt x="12441" y="19569"/>
                  <a:pt x="12455" y="19565"/>
                </a:cubicBezTo>
                <a:cubicBezTo>
                  <a:pt x="13072" y="19384"/>
                  <a:pt x="13752" y="19078"/>
                  <a:pt x="14243" y="18847"/>
                </a:cubicBezTo>
                <a:cubicBezTo>
                  <a:pt x="14442" y="18753"/>
                  <a:pt x="14527" y="18664"/>
                  <a:pt x="14639" y="18578"/>
                </a:cubicBezTo>
                <a:cubicBezTo>
                  <a:pt x="14726" y="18511"/>
                  <a:pt x="14792" y="18553"/>
                  <a:pt x="14904" y="18487"/>
                </a:cubicBezTo>
                <a:cubicBezTo>
                  <a:pt x="15043" y="18407"/>
                  <a:pt x="15041" y="18352"/>
                  <a:pt x="15169" y="18308"/>
                </a:cubicBezTo>
                <a:cubicBezTo>
                  <a:pt x="15237" y="18285"/>
                  <a:pt x="15266" y="18138"/>
                  <a:pt x="15302" y="18129"/>
                </a:cubicBezTo>
                <a:cubicBezTo>
                  <a:pt x="15331" y="18120"/>
                  <a:pt x="15400" y="18205"/>
                  <a:pt x="15368" y="18218"/>
                </a:cubicBezTo>
                <a:cubicBezTo>
                  <a:pt x="15457" y="18181"/>
                  <a:pt x="15487" y="18092"/>
                  <a:pt x="15567" y="18039"/>
                </a:cubicBezTo>
                <a:cubicBezTo>
                  <a:pt x="15708" y="17947"/>
                  <a:pt x="15762" y="17869"/>
                  <a:pt x="15898" y="17860"/>
                </a:cubicBezTo>
                <a:cubicBezTo>
                  <a:pt x="15970" y="17854"/>
                  <a:pt x="15932" y="17791"/>
                  <a:pt x="15964" y="17770"/>
                </a:cubicBezTo>
                <a:cubicBezTo>
                  <a:pt x="16105" y="17677"/>
                  <a:pt x="16159" y="17600"/>
                  <a:pt x="16295" y="17590"/>
                </a:cubicBezTo>
                <a:cubicBezTo>
                  <a:pt x="16369" y="17585"/>
                  <a:pt x="16327" y="17525"/>
                  <a:pt x="16361" y="17500"/>
                </a:cubicBezTo>
                <a:cubicBezTo>
                  <a:pt x="16594" y="17334"/>
                  <a:pt x="16862" y="17158"/>
                  <a:pt x="17089" y="16963"/>
                </a:cubicBezTo>
                <a:cubicBezTo>
                  <a:pt x="17129" y="16928"/>
                  <a:pt x="17176" y="16819"/>
                  <a:pt x="17222" y="16783"/>
                </a:cubicBezTo>
                <a:cubicBezTo>
                  <a:pt x="17255" y="16757"/>
                  <a:pt x="17319" y="16804"/>
                  <a:pt x="17354" y="16783"/>
                </a:cubicBezTo>
                <a:cubicBezTo>
                  <a:pt x="17375" y="16769"/>
                  <a:pt x="17396" y="16625"/>
                  <a:pt x="17420" y="16603"/>
                </a:cubicBezTo>
                <a:cubicBezTo>
                  <a:pt x="17560" y="16476"/>
                  <a:pt x="17611" y="16457"/>
                  <a:pt x="17685" y="16333"/>
                </a:cubicBezTo>
                <a:cubicBezTo>
                  <a:pt x="17703" y="16305"/>
                  <a:pt x="17794" y="16357"/>
                  <a:pt x="17818" y="16333"/>
                </a:cubicBezTo>
                <a:cubicBezTo>
                  <a:pt x="17916" y="16237"/>
                  <a:pt x="17979" y="16083"/>
                  <a:pt x="18082" y="15975"/>
                </a:cubicBezTo>
                <a:cubicBezTo>
                  <a:pt x="18192" y="15859"/>
                  <a:pt x="18256" y="15851"/>
                  <a:pt x="18347" y="15796"/>
                </a:cubicBezTo>
                <a:cubicBezTo>
                  <a:pt x="18365" y="15784"/>
                  <a:pt x="18394" y="15638"/>
                  <a:pt x="18413" y="15616"/>
                </a:cubicBezTo>
                <a:cubicBezTo>
                  <a:pt x="18522" y="15492"/>
                  <a:pt x="18638" y="15387"/>
                  <a:pt x="18744" y="15257"/>
                </a:cubicBezTo>
                <a:cubicBezTo>
                  <a:pt x="18835" y="15146"/>
                  <a:pt x="18898" y="15064"/>
                  <a:pt x="18943" y="14988"/>
                </a:cubicBezTo>
                <a:cubicBezTo>
                  <a:pt x="18954" y="14970"/>
                  <a:pt x="18932" y="14916"/>
                  <a:pt x="18943" y="14898"/>
                </a:cubicBezTo>
                <a:cubicBezTo>
                  <a:pt x="18961" y="14867"/>
                  <a:pt x="19054" y="14926"/>
                  <a:pt x="19075" y="14898"/>
                </a:cubicBezTo>
                <a:cubicBezTo>
                  <a:pt x="19123" y="14833"/>
                  <a:pt x="19096" y="14699"/>
                  <a:pt x="19142" y="14629"/>
                </a:cubicBezTo>
                <a:cubicBezTo>
                  <a:pt x="19180" y="14569"/>
                  <a:pt x="19302" y="14597"/>
                  <a:pt x="19339" y="14539"/>
                </a:cubicBezTo>
                <a:cubicBezTo>
                  <a:pt x="19381" y="14477"/>
                  <a:pt x="19372" y="14330"/>
                  <a:pt x="19406" y="14270"/>
                </a:cubicBezTo>
                <a:cubicBezTo>
                  <a:pt x="19450" y="14195"/>
                  <a:pt x="19560" y="14167"/>
                  <a:pt x="19605" y="14090"/>
                </a:cubicBezTo>
                <a:cubicBezTo>
                  <a:pt x="19641" y="14027"/>
                  <a:pt x="19646" y="13878"/>
                  <a:pt x="19671" y="13821"/>
                </a:cubicBezTo>
                <a:cubicBezTo>
                  <a:pt x="19681" y="13798"/>
                  <a:pt x="19717" y="13773"/>
                  <a:pt x="19737" y="13731"/>
                </a:cubicBezTo>
                <a:cubicBezTo>
                  <a:pt x="19828" y="13539"/>
                  <a:pt x="19995" y="13372"/>
                  <a:pt x="20002" y="13192"/>
                </a:cubicBezTo>
                <a:cubicBezTo>
                  <a:pt x="20007" y="13053"/>
                  <a:pt x="20103" y="12926"/>
                  <a:pt x="20134" y="12834"/>
                </a:cubicBezTo>
                <a:cubicBezTo>
                  <a:pt x="20151" y="12785"/>
                  <a:pt x="20199" y="12696"/>
                  <a:pt x="20201" y="12654"/>
                </a:cubicBezTo>
                <a:cubicBezTo>
                  <a:pt x="20204" y="12558"/>
                  <a:pt x="20254" y="12606"/>
                  <a:pt x="20267" y="12564"/>
                </a:cubicBezTo>
                <a:cubicBezTo>
                  <a:pt x="20405" y="12138"/>
                  <a:pt x="20454" y="11695"/>
                  <a:pt x="20532" y="11308"/>
                </a:cubicBezTo>
                <a:cubicBezTo>
                  <a:pt x="20574" y="11096"/>
                  <a:pt x="20639" y="10880"/>
                  <a:pt x="20664" y="10680"/>
                </a:cubicBezTo>
                <a:cubicBezTo>
                  <a:pt x="20766" y="9867"/>
                  <a:pt x="20703" y="8914"/>
                  <a:pt x="20598" y="8346"/>
                </a:cubicBezTo>
                <a:cubicBezTo>
                  <a:pt x="20574" y="8218"/>
                  <a:pt x="20573" y="8165"/>
                  <a:pt x="20532" y="8077"/>
                </a:cubicBezTo>
                <a:cubicBezTo>
                  <a:pt x="20475" y="7956"/>
                  <a:pt x="20498" y="7895"/>
                  <a:pt x="20466" y="7718"/>
                </a:cubicBezTo>
                <a:cubicBezTo>
                  <a:pt x="20435" y="7552"/>
                  <a:pt x="20382" y="7420"/>
                  <a:pt x="20333" y="7270"/>
                </a:cubicBezTo>
                <a:cubicBezTo>
                  <a:pt x="20309" y="7194"/>
                  <a:pt x="20306" y="7075"/>
                  <a:pt x="20267" y="7000"/>
                </a:cubicBezTo>
                <a:cubicBezTo>
                  <a:pt x="20230" y="6928"/>
                  <a:pt x="20100" y="6899"/>
                  <a:pt x="20069" y="6821"/>
                </a:cubicBezTo>
                <a:cubicBezTo>
                  <a:pt x="20035" y="6741"/>
                  <a:pt x="20132" y="6743"/>
                  <a:pt x="20134" y="6731"/>
                </a:cubicBezTo>
                <a:cubicBezTo>
                  <a:pt x="20148" y="6663"/>
                  <a:pt x="20027" y="6514"/>
                  <a:pt x="20002" y="6462"/>
                </a:cubicBezTo>
                <a:cubicBezTo>
                  <a:pt x="19914" y="6273"/>
                  <a:pt x="19832" y="6141"/>
                  <a:pt x="19737" y="6013"/>
                </a:cubicBezTo>
                <a:cubicBezTo>
                  <a:pt x="19671" y="5924"/>
                  <a:pt x="19562" y="5810"/>
                  <a:pt x="19473" y="5743"/>
                </a:cubicBezTo>
                <a:cubicBezTo>
                  <a:pt x="19326" y="5473"/>
                  <a:pt x="19143" y="5317"/>
                  <a:pt x="19075" y="5026"/>
                </a:cubicBezTo>
                <a:cubicBezTo>
                  <a:pt x="18790" y="4999"/>
                  <a:pt x="18630" y="4678"/>
                  <a:pt x="18413" y="4488"/>
                </a:cubicBezTo>
                <a:cubicBezTo>
                  <a:pt x="18195" y="4295"/>
                  <a:pt x="17901" y="4183"/>
                  <a:pt x="17751" y="3859"/>
                </a:cubicBezTo>
                <a:cubicBezTo>
                  <a:pt x="17501" y="3829"/>
                  <a:pt x="17390" y="3736"/>
                  <a:pt x="17222" y="3680"/>
                </a:cubicBezTo>
                <a:cubicBezTo>
                  <a:pt x="17138" y="3651"/>
                  <a:pt x="17159" y="3538"/>
                  <a:pt x="17089" y="3500"/>
                </a:cubicBezTo>
                <a:cubicBezTo>
                  <a:pt x="16988" y="3446"/>
                  <a:pt x="16927" y="3445"/>
                  <a:pt x="16824" y="3410"/>
                </a:cubicBezTo>
                <a:cubicBezTo>
                  <a:pt x="16740" y="3382"/>
                  <a:pt x="16707" y="3237"/>
                  <a:pt x="16626" y="3231"/>
                </a:cubicBezTo>
                <a:cubicBezTo>
                  <a:pt x="16558" y="3226"/>
                  <a:pt x="16585" y="3153"/>
                  <a:pt x="16560" y="3141"/>
                </a:cubicBezTo>
                <a:cubicBezTo>
                  <a:pt x="16492" y="3108"/>
                  <a:pt x="16459" y="3258"/>
                  <a:pt x="16361" y="3231"/>
                </a:cubicBezTo>
                <a:cubicBezTo>
                  <a:pt x="16356" y="3229"/>
                  <a:pt x="16366" y="3148"/>
                  <a:pt x="16361" y="3141"/>
                </a:cubicBezTo>
                <a:cubicBezTo>
                  <a:pt x="16311" y="3073"/>
                  <a:pt x="16239" y="3087"/>
                  <a:pt x="16162" y="3052"/>
                </a:cubicBezTo>
                <a:cubicBezTo>
                  <a:pt x="15878" y="2921"/>
                  <a:pt x="15624" y="2804"/>
                  <a:pt x="15302" y="2692"/>
                </a:cubicBezTo>
                <a:cubicBezTo>
                  <a:pt x="15311" y="2696"/>
                  <a:pt x="15288" y="2797"/>
                  <a:pt x="15236" y="2783"/>
                </a:cubicBezTo>
                <a:cubicBezTo>
                  <a:pt x="15234" y="2782"/>
                  <a:pt x="15177" y="2612"/>
                  <a:pt x="15169" y="2602"/>
                </a:cubicBezTo>
                <a:cubicBezTo>
                  <a:pt x="15134" y="2555"/>
                  <a:pt x="14956" y="2622"/>
                  <a:pt x="14904" y="2602"/>
                </a:cubicBezTo>
                <a:cubicBezTo>
                  <a:pt x="14762" y="2550"/>
                  <a:pt x="14594" y="2461"/>
                  <a:pt x="14441" y="2423"/>
                </a:cubicBezTo>
                <a:cubicBezTo>
                  <a:pt x="14332" y="2396"/>
                  <a:pt x="14297" y="2426"/>
                  <a:pt x="14243" y="2334"/>
                </a:cubicBezTo>
                <a:cubicBezTo>
                  <a:pt x="14239" y="2328"/>
                  <a:pt x="14057" y="2447"/>
                  <a:pt x="13977" y="2423"/>
                </a:cubicBezTo>
                <a:cubicBezTo>
                  <a:pt x="13807" y="2373"/>
                  <a:pt x="13801" y="2187"/>
                  <a:pt x="13713" y="2334"/>
                </a:cubicBezTo>
                <a:cubicBezTo>
                  <a:pt x="13675" y="2396"/>
                  <a:pt x="13585" y="2251"/>
                  <a:pt x="13581" y="2244"/>
                </a:cubicBezTo>
                <a:cubicBezTo>
                  <a:pt x="13569" y="2226"/>
                  <a:pt x="13468" y="2247"/>
                  <a:pt x="13448" y="2244"/>
                </a:cubicBezTo>
                <a:cubicBezTo>
                  <a:pt x="13222" y="2207"/>
                  <a:pt x="13162" y="2168"/>
                  <a:pt x="13117" y="2244"/>
                </a:cubicBezTo>
                <a:cubicBezTo>
                  <a:pt x="13108" y="2259"/>
                  <a:pt x="13001" y="2245"/>
                  <a:pt x="12985" y="2244"/>
                </a:cubicBezTo>
                <a:cubicBezTo>
                  <a:pt x="12627" y="2216"/>
                  <a:pt x="12281" y="2030"/>
                  <a:pt x="11925" y="2244"/>
                </a:cubicBezTo>
                <a:cubicBezTo>
                  <a:pt x="11796" y="1983"/>
                  <a:pt x="11634" y="2086"/>
                  <a:pt x="11595" y="2154"/>
                </a:cubicBezTo>
                <a:cubicBezTo>
                  <a:pt x="11564" y="2206"/>
                  <a:pt x="11506" y="2068"/>
                  <a:pt x="11528" y="2064"/>
                </a:cubicBezTo>
                <a:cubicBezTo>
                  <a:pt x="11442" y="2079"/>
                  <a:pt x="11436" y="2145"/>
                  <a:pt x="11330" y="2154"/>
                </a:cubicBezTo>
                <a:cubicBezTo>
                  <a:pt x="10774" y="2200"/>
                  <a:pt x="10453" y="2183"/>
                  <a:pt x="10072" y="2244"/>
                </a:cubicBezTo>
                <a:cubicBezTo>
                  <a:pt x="9972" y="2260"/>
                  <a:pt x="9854" y="2334"/>
                  <a:pt x="9807" y="2334"/>
                </a:cubicBezTo>
                <a:cubicBezTo>
                  <a:pt x="9742" y="2334"/>
                  <a:pt x="9726" y="2240"/>
                  <a:pt x="9674" y="2244"/>
                </a:cubicBezTo>
                <a:cubicBezTo>
                  <a:pt x="9609" y="2248"/>
                  <a:pt x="9631" y="2323"/>
                  <a:pt x="9608" y="2334"/>
                </a:cubicBezTo>
                <a:cubicBezTo>
                  <a:pt x="9264" y="2489"/>
                  <a:pt x="8823" y="2422"/>
                  <a:pt x="8483" y="2513"/>
                </a:cubicBezTo>
                <a:cubicBezTo>
                  <a:pt x="8482" y="2513"/>
                  <a:pt x="8455" y="2588"/>
                  <a:pt x="8416" y="2602"/>
                </a:cubicBezTo>
                <a:cubicBezTo>
                  <a:pt x="8309" y="2647"/>
                  <a:pt x="8278" y="2593"/>
                  <a:pt x="8218" y="2692"/>
                </a:cubicBezTo>
                <a:cubicBezTo>
                  <a:pt x="8203" y="2717"/>
                  <a:pt x="8109" y="2680"/>
                  <a:pt x="8086" y="2692"/>
                </a:cubicBezTo>
                <a:cubicBezTo>
                  <a:pt x="7941" y="2770"/>
                  <a:pt x="7774" y="2814"/>
                  <a:pt x="7622" y="2872"/>
                </a:cubicBezTo>
                <a:cubicBezTo>
                  <a:pt x="7499" y="2919"/>
                  <a:pt x="7385" y="2923"/>
                  <a:pt x="7291" y="2962"/>
                </a:cubicBezTo>
                <a:cubicBezTo>
                  <a:pt x="7232" y="2986"/>
                  <a:pt x="7255" y="3029"/>
                  <a:pt x="7225" y="3052"/>
                </a:cubicBezTo>
                <a:cubicBezTo>
                  <a:pt x="7102" y="3142"/>
                  <a:pt x="6906" y="3157"/>
                  <a:pt x="6761" y="3231"/>
                </a:cubicBezTo>
                <a:cubicBezTo>
                  <a:pt x="6684" y="3271"/>
                  <a:pt x="6664" y="3314"/>
                  <a:pt x="6563" y="3321"/>
                </a:cubicBezTo>
                <a:cubicBezTo>
                  <a:pt x="6494" y="3326"/>
                  <a:pt x="6525" y="3395"/>
                  <a:pt x="6497" y="3410"/>
                </a:cubicBezTo>
                <a:cubicBezTo>
                  <a:pt x="6396" y="3465"/>
                  <a:pt x="6243" y="3452"/>
                  <a:pt x="6166" y="3500"/>
                </a:cubicBezTo>
                <a:cubicBezTo>
                  <a:pt x="6153" y="3508"/>
                  <a:pt x="6111" y="3661"/>
                  <a:pt x="6100" y="3680"/>
                </a:cubicBezTo>
                <a:cubicBezTo>
                  <a:pt x="6083" y="3708"/>
                  <a:pt x="5992" y="3661"/>
                  <a:pt x="5967" y="3680"/>
                </a:cubicBezTo>
                <a:cubicBezTo>
                  <a:pt x="5958" y="3687"/>
                  <a:pt x="5974" y="3757"/>
                  <a:pt x="5967" y="3770"/>
                </a:cubicBezTo>
                <a:cubicBezTo>
                  <a:pt x="5951" y="3795"/>
                  <a:pt x="5859" y="3754"/>
                  <a:pt x="5835" y="3770"/>
                </a:cubicBezTo>
                <a:cubicBezTo>
                  <a:pt x="5827" y="3775"/>
                  <a:pt x="5841" y="3849"/>
                  <a:pt x="5835" y="3859"/>
                </a:cubicBezTo>
                <a:cubicBezTo>
                  <a:pt x="5819" y="3886"/>
                  <a:pt x="5727" y="3842"/>
                  <a:pt x="5702" y="3859"/>
                </a:cubicBezTo>
                <a:cubicBezTo>
                  <a:pt x="5694" y="3866"/>
                  <a:pt x="5709" y="3937"/>
                  <a:pt x="5702" y="3949"/>
                </a:cubicBezTo>
                <a:cubicBezTo>
                  <a:pt x="5687" y="3975"/>
                  <a:pt x="5594" y="3933"/>
                  <a:pt x="5570" y="3949"/>
                </a:cubicBezTo>
                <a:cubicBezTo>
                  <a:pt x="5562" y="3954"/>
                  <a:pt x="5576" y="4029"/>
                  <a:pt x="5570" y="4039"/>
                </a:cubicBezTo>
                <a:cubicBezTo>
                  <a:pt x="5554" y="4065"/>
                  <a:pt x="5462" y="4023"/>
                  <a:pt x="5437" y="4039"/>
                </a:cubicBezTo>
                <a:cubicBezTo>
                  <a:pt x="5429" y="4044"/>
                  <a:pt x="5444" y="4118"/>
                  <a:pt x="5437" y="4128"/>
                </a:cubicBezTo>
                <a:cubicBezTo>
                  <a:pt x="5421" y="4155"/>
                  <a:pt x="5329" y="4113"/>
                  <a:pt x="5305" y="4128"/>
                </a:cubicBezTo>
                <a:cubicBezTo>
                  <a:pt x="5297" y="4134"/>
                  <a:pt x="5311" y="4208"/>
                  <a:pt x="5305" y="4218"/>
                </a:cubicBezTo>
                <a:cubicBezTo>
                  <a:pt x="5288" y="4247"/>
                  <a:pt x="5197" y="4199"/>
                  <a:pt x="5172" y="4218"/>
                </a:cubicBezTo>
                <a:cubicBezTo>
                  <a:pt x="5155" y="4233"/>
                  <a:pt x="5121" y="4373"/>
                  <a:pt x="5107" y="4398"/>
                </a:cubicBezTo>
                <a:cubicBezTo>
                  <a:pt x="5089" y="4426"/>
                  <a:pt x="4998" y="4376"/>
                  <a:pt x="4974" y="4398"/>
                </a:cubicBezTo>
                <a:cubicBezTo>
                  <a:pt x="4911" y="4453"/>
                  <a:pt x="4832" y="4616"/>
                  <a:pt x="4775" y="4667"/>
                </a:cubicBezTo>
                <a:cubicBezTo>
                  <a:pt x="4765" y="4676"/>
                  <a:pt x="4722" y="4666"/>
                  <a:pt x="4709" y="4667"/>
                </a:cubicBezTo>
                <a:cubicBezTo>
                  <a:pt x="4641" y="4672"/>
                  <a:pt x="4562" y="4797"/>
                  <a:pt x="4511" y="4846"/>
                </a:cubicBezTo>
                <a:cubicBezTo>
                  <a:pt x="4400" y="4953"/>
                  <a:pt x="4265" y="5199"/>
                  <a:pt x="4179" y="5205"/>
                </a:cubicBezTo>
                <a:cubicBezTo>
                  <a:pt x="4034" y="5216"/>
                  <a:pt x="3933" y="5558"/>
                  <a:pt x="3849" y="5564"/>
                </a:cubicBezTo>
                <a:cubicBezTo>
                  <a:pt x="3780" y="5570"/>
                  <a:pt x="3701" y="5694"/>
                  <a:pt x="3650" y="5743"/>
                </a:cubicBezTo>
                <a:cubicBezTo>
                  <a:pt x="3572" y="5820"/>
                  <a:pt x="3543" y="5904"/>
                  <a:pt x="3451" y="6013"/>
                </a:cubicBezTo>
                <a:cubicBezTo>
                  <a:pt x="3169" y="6349"/>
                  <a:pt x="2874" y="6664"/>
                  <a:pt x="2657" y="7000"/>
                </a:cubicBezTo>
                <a:cubicBezTo>
                  <a:pt x="2636" y="7032"/>
                  <a:pt x="2671" y="7139"/>
                  <a:pt x="2657" y="7180"/>
                </a:cubicBezTo>
                <a:cubicBezTo>
                  <a:pt x="2649" y="7204"/>
                  <a:pt x="2541" y="7243"/>
                  <a:pt x="2524" y="7270"/>
                </a:cubicBezTo>
                <a:cubicBezTo>
                  <a:pt x="2455" y="7381"/>
                  <a:pt x="2328" y="7571"/>
                  <a:pt x="2326" y="7628"/>
                </a:cubicBezTo>
                <a:cubicBezTo>
                  <a:pt x="2322" y="7722"/>
                  <a:pt x="2230" y="7828"/>
                  <a:pt x="2193" y="7898"/>
                </a:cubicBezTo>
                <a:cubicBezTo>
                  <a:pt x="2126" y="8025"/>
                  <a:pt x="1998" y="8186"/>
                  <a:pt x="1995" y="8257"/>
                </a:cubicBezTo>
                <a:cubicBezTo>
                  <a:pt x="1991" y="8360"/>
                  <a:pt x="1952" y="8296"/>
                  <a:pt x="1929" y="8346"/>
                </a:cubicBezTo>
                <a:cubicBezTo>
                  <a:pt x="1837" y="8539"/>
                  <a:pt x="1831" y="8594"/>
                  <a:pt x="1730" y="8705"/>
                </a:cubicBezTo>
                <a:cubicBezTo>
                  <a:pt x="1709" y="8729"/>
                  <a:pt x="1745" y="8852"/>
                  <a:pt x="1730" y="8885"/>
                </a:cubicBezTo>
                <a:cubicBezTo>
                  <a:pt x="1713" y="8923"/>
                  <a:pt x="1620" y="8935"/>
                  <a:pt x="1598" y="8975"/>
                </a:cubicBezTo>
                <a:cubicBezTo>
                  <a:pt x="1524" y="9107"/>
                  <a:pt x="1531" y="9487"/>
                  <a:pt x="1399" y="9513"/>
                </a:cubicBezTo>
                <a:cubicBezTo>
                  <a:pt x="1440" y="9176"/>
                  <a:pt x="1623" y="8927"/>
                  <a:pt x="1664" y="8705"/>
                </a:cubicBezTo>
                <a:close/>
                <a:moveTo>
                  <a:pt x="2657" y="18936"/>
                </a:moveTo>
                <a:cubicBezTo>
                  <a:pt x="2610" y="18871"/>
                  <a:pt x="2580" y="18815"/>
                  <a:pt x="2524" y="18757"/>
                </a:cubicBezTo>
                <a:cubicBezTo>
                  <a:pt x="2489" y="18720"/>
                  <a:pt x="2426" y="18710"/>
                  <a:pt x="2392" y="18667"/>
                </a:cubicBezTo>
                <a:cubicBezTo>
                  <a:pt x="2235" y="18469"/>
                  <a:pt x="2137" y="18254"/>
                  <a:pt x="1929" y="18039"/>
                </a:cubicBezTo>
                <a:cubicBezTo>
                  <a:pt x="1872" y="17980"/>
                  <a:pt x="1862" y="17912"/>
                  <a:pt x="1796" y="17860"/>
                </a:cubicBezTo>
                <a:cubicBezTo>
                  <a:pt x="1744" y="17818"/>
                  <a:pt x="1659" y="17885"/>
                  <a:pt x="1664" y="17770"/>
                </a:cubicBezTo>
                <a:cubicBezTo>
                  <a:pt x="1654" y="17549"/>
                  <a:pt x="1493" y="17480"/>
                  <a:pt x="1399" y="17321"/>
                </a:cubicBezTo>
                <a:cubicBezTo>
                  <a:pt x="1371" y="17275"/>
                  <a:pt x="1285" y="17188"/>
                  <a:pt x="1267" y="17142"/>
                </a:cubicBezTo>
                <a:cubicBezTo>
                  <a:pt x="1226" y="17039"/>
                  <a:pt x="1247" y="16957"/>
                  <a:pt x="1200" y="16872"/>
                </a:cubicBezTo>
                <a:cubicBezTo>
                  <a:pt x="1184" y="16842"/>
                  <a:pt x="1088" y="16899"/>
                  <a:pt x="1068" y="16872"/>
                </a:cubicBezTo>
                <a:cubicBezTo>
                  <a:pt x="1048" y="16846"/>
                  <a:pt x="1047" y="16518"/>
                  <a:pt x="1002" y="16424"/>
                </a:cubicBezTo>
                <a:cubicBezTo>
                  <a:pt x="977" y="16373"/>
                  <a:pt x="904" y="16301"/>
                  <a:pt x="870" y="16244"/>
                </a:cubicBezTo>
                <a:cubicBezTo>
                  <a:pt x="843" y="16200"/>
                  <a:pt x="753" y="16108"/>
                  <a:pt x="737" y="16065"/>
                </a:cubicBezTo>
                <a:cubicBezTo>
                  <a:pt x="652" y="15839"/>
                  <a:pt x="622" y="15532"/>
                  <a:pt x="539" y="15257"/>
                </a:cubicBezTo>
                <a:cubicBezTo>
                  <a:pt x="498" y="15125"/>
                  <a:pt x="441" y="15012"/>
                  <a:pt x="406" y="14898"/>
                </a:cubicBezTo>
                <a:cubicBezTo>
                  <a:pt x="394" y="14858"/>
                  <a:pt x="344" y="14904"/>
                  <a:pt x="340" y="14808"/>
                </a:cubicBezTo>
                <a:cubicBezTo>
                  <a:pt x="331" y="14585"/>
                  <a:pt x="314" y="14562"/>
                  <a:pt x="274" y="14359"/>
                </a:cubicBezTo>
                <a:cubicBezTo>
                  <a:pt x="268" y="14330"/>
                  <a:pt x="290" y="14198"/>
                  <a:pt x="274" y="14180"/>
                </a:cubicBezTo>
                <a:cubicBezTo>
                  <a:pt x="185" y="14082"/>
                  <a:pt x="256" y="14025"/>
                  <a:pt x="207" y="13731"/>
                </a:cubicBezTo>
                <a:cubicBezTo>
                  <a:pt x="205" y="13715"/>
                  <a:pt x="144" y="13719"/>
                  <a:pt x="141" y="13641"/>
                </a:cubicBezTo>
                <a:cubicBezTo>
                  <a:pt x="137" y="13531"/>
                  <a:pt x="162" y="13388"/>
                  <a:pt x="141" y="13282"/>
                </a:cubicBezTo>
                <a:cubicBezTo>
                  <a:pt x="137" y="13260"/>
                  <a:pt x="78" y="13275"/>
                  <a:pt x="75" y="13192"/>
                </a:cubicBezTo>
                <a:cubicBezTo>
                  <a:pt x="74" y="13169"/>
                  <a:pt x="82" y="13125"/>
                  <a:pt x="75" y="13103"/>
                </a:cubicBezTo>
                <a:cubicBezTo>
                  <a:pt x="68" y="13079"/>
                  <a:pt x="7" y="12988"/>
                  <a:pt x="9" y="13013"/>
                </a:cubicBezTo>
                <a:cubicBezTo>
                  <a:pt x="-7" y="12817"/>
                  <a:pt x="131" y="12778"/>
                  <a:pt x="75" y="12475"/>
                </a:cubicBezTo>
                <a:cubicBezTo>
                  <a:pt x="59" y="12388"/>
                  <a:pt x="-27" y="12276"/>
                  <a:pt x="9" y="12116"/>
                </a:cubicBezTo>
                <a:cubicBezTo>
                  <a:pt x="25" y="12043"/>
                  <a:pt x="97" y="11968"/>
                  <a:pt x="75" y="11847"/>
                </a:cubicBezTo>
                <a:cubicBezTo>
                  <a:pt x="49" y="11702"/>
                  <a:pt x="23" y="11459"/>
                  <a:pt x="75" y="11039"/>
                </a:cubicBezTo>
                <a:cubicBezTo>
                  <a:pt x="84" y="10967"/>
                  <a:pt x="123" y="10881"/>
                  <a:pt x="141" y="10770"/>
                </a:cubicBezTo>
                <a:cubicBezTo>
                  <a:pt x="151" y="10713"/>
                  <a:pt x="131" y="10646"/>
                  <a:pt x="141" y="10590"/>
                </a:cubicBezTo>
                <a:cubicBezTo>
                  <a:pt x="160" y="10488"/>
                  <a:pt x="219" y="10064"/>
                  <a:pt x="274" y="9782"/>
                </a:cubicBezTo>
                <a:cubicBezTo>
                  <a:pt x="275" y="9778"/>
                  <a:pt x="330" y="9747"/>
                  <a:pt x="340" y="9693"/>
                </a:cubicBezTo>
                <a:cubicBezTo>
                  <a:pt x="368" y="9538"/>
                  <a:pt x="353" y="9449"/>
                  <a:pt x="406" y="9243"/>
                </a:cubicBezTo>
                <a:cubicBezTo>
                  <a:pt x="414" y="9211"/>
                  <a:pt x="468" y="9245"/>
                  <a:pt x="472" y="9155"/>
                </a:cubicBezTo>
                <a:cubicBezTo>
                  <a:pt x="473" y="9130"/>
                  <a:pt x="466" y="9087"/>
                  <a:pt x="472" y="9064"/>
                </a:cubicBezTo>
                <a:cubicBezTo>
                  <a:pt x="499" y="8975"/>
                  <a:pt x="515" y="8921"/>
                  <a:pt x="539" y="8795"/>
                </a:cubicBezTo>
                <a:cubicBezTo>
                  <a:pt x="554" y="8708"/>
                  <a:pt x="592" y="8747"/>
                  <a:pt x="605" y="8705"/>
                </a:cubicBezTo>
                <a:cubicBezTo>
                  <a:pt x="665" y="8507"/>
                  <a:pt x="676" y="8334"/>
                  <a:pt x="737" y="8167"/>
                </a:cubicBezTo>
                <a:cubicBezTo>
                  <a:pt x="753" y="8123"/>
                  <a:pt x="799" y="8176"/>
                  <a:pt x="803" y="8077"/>
                </a:cubicBezTo>
                <a:cubicBezTo>
                  <a:pt x="805" y="8036"/>
                  <a:pt x="853" y="7947"/>
                  <a:pt x="870" y="7898"/>
                </a:cubicBezTo>
                <a:cubicBezTo>
                  <a:pt x="892" y="7830"/>
                  <a:pt x="901" y="7711"/>
                  <a:pt x="935" y="7628"/>
                </a:cubicBezTo>
                <a:cubicBezTo>
                  <a:pt x="951" y="7591"/>
                  <a:pt x="1057" y="7570"/>
                  <a:pt x="1068" y="7539"/>
                </a:cubicBezTo>
                <a:cubicBezTo>
                  <a:pt x="1084" y="7491"/>
                  <a:pt x="1049" y="7404"/>
                  <a:pt x="1068" y="7359"/>
                </a:cubicBezTo>
                <a:cubicBezTo>
                  <a:pt x="1095" y="7298"/>
                  <a:pt x="1175" y="7234"/>
                  <a:pt x="1200" y="7180"/>
                </a:cubicBezTo>
                <a:cubicBezTo>
                  <a:pt x="1228" y="7120"/>
                  <a:pt x="1236" y="7064"/>
                  <a:pt x="1267" y="7000"/>
                </a:cubicBezTo>
                <a:cubicBezTo>
                  <a:pt x="1287" y="6958"/>
                  <a:pt x="1323" y="6933"/>
                  <a:pt x="1333" y="6910"/>
                </a:cubicBezTo>
                <a:cubicBezTo>
                  <a:pt x="1393" y="6773"/>
                  <a:pt x="1453" y="6644"/>
                  <a:pt x="1531" y="6462"/>
                </a:cubicBezTo>
                <a:cubicBezTo>
                  <a:pt x="1559" y="6398"/>
                  <a:pt x="1560" y="6266"/>
                  <a:pt x="1598" y="6192"/>
                </a:cubicBezTo>
                <a:cubicBezTo>
                  <a:pt x="1637" y="6116"/>
                  <a:pt x="1758" y="6087"/>
                  <a:pt x="1796" y="6013"/>
                </a:cubicBezTo>
                <a:cubicBezTo>
                  <a:pt x="1841" y="5926"/>
                  <a:pt x="1817" y="5821"/>
                  <a:pt x="1863" y="5743"/>
                </a:cubicBezTo>
                <a:cubicBezTo>
                  <a:pt x="1934" y="5623"/>
                  <a:pt x="2052" y="5511"/>
                  <a:pt x="2128" y="5385"/>
                </a:cubicBezTo>
                <a:cubicBezTo>
                  <a:pt x="2227" y="5217"/>
                  <a:pt x="2301" y="5080"/>
                  <a:pt x="2392" y="4937"/>
                </a:cubicBezTo>
                <a:cubicBezTo>
                  <a:pt x="2792" y="4306"/>
                  <a:pt x="3330" y="3612"/>
                  <a:pt x="3849" y="3052"/>
                </a:cubicBezTo>
                <a:cubicBezTo>
                  <a:pt x="3869" y="3029"/>
                  <a:pt x="3896" y="2883"/>
                  <a:pt x="3914" y="2872"/>
                </a:cubicBezTo>
                <a:cubicBezTo>
                  <a:pt x="4006" y="2816"/>
                  <a:pt x="4064" y="2796"/>
                  <a:pt x="4179" y="2692"/>
                </a:cubicBezTo>
                <a:cubicBezTo>
                  <a:pt x="4300" y="2584"/>
                  <a:pt x="4399" y="2531"/>
                  <a:pt x="4511" y="2423"/>
                </a:cubicBezTo>
                <a:cubicBezTo>
                  <a:pt x="4534" y="2401"/>
                  <a:pt x="4556" y="2256"/>
                  <a:pt x="4577" y="2244"/>
                </a:cubicBezTo>
                <a:cubicBezTo>
                  <a:pt x="4668" y="2188"/>
                  <a:pt x="4727" y="2170"/>
                  <a:pt x="4842" y="2064"/>
                </a:cubicBezTo>
                <a:cubicBezTo>
                  <a:pt x="4898" y="2013"/>
                  <a:pt x="4899" y="1935"/>
                  <a:pt x="4974" y="1885"/>
                </a:cubicBezTo>
                <a:cubicBezTo>
                  <a:pt x="5053" y="1831"/>
                  <a:pt x="5105" y="1850"/>
                  <a:pt x="5172" y="1795"/>
                </a:cubicBezTo>
                <a:cubicBezTo>
                  <a:pt x="5248" y="1734"/>
                  <a:pt x="5291" y="1674"/>
                  <a:pt x="5371" y="1615"/>
                </a:cubicBezTo>
                <a:cubicBezTo>
                  <a:pt x="5427" y="1575"/>
                  <a:pt x="5501" y="1577"/>
                  <a:pt x="5570" y="1526"/>
                </a:cubicBezTo>
                <a:cubicBezTo>
                  <a:pt x="5598" y="1505"/>
                  <a:pt x="5612" y="1361"/>
                  <a:pt x="5636" y="1346"/>
                </a:cubicBezTo>
                <a:cubicBezTo>
                  <a:pt x="5741" y="1283"/>
                  <a:pt x="5823" y="1344"/>
                  <a:pt x="5967" y="1256"/>
                </a:cubicBezTo>
                <a:cubicBezTo>
                  <a:pt x="5998" y="1238"/>
                  <a:pt x="5962" y="1172"/>
                  <a:pt x="6033" y="1166"/>
                </a:cubicBezTo>
                <a:cubicBezTo>
                  <a:pt x="6145" y="1158"/>
                  <a:pt x="6106" y="1118"/>
                  <a:pt x="6166" y="1077"/>
                </a:cubicBezTo>
                <a:cubicBezTo>
                  <a:pt x="6303" y="983"/>
                  <a:pt x="6538" y="916"/>
                  <a:pt x="6761" y="808"/>
                </a:cubicBezTo>
                <a:cubicBezTo>
                  <a:pt x="6787" y="796"/>
                  <a:pt x="6761" y="723"/>
                  <a:pt x="6828" y="718"/>
                </a:cubicBezTo>
                <a:cubicBezTo>
                  <a:pt x="6845" y="717"/>
                  <a:pt x="6878" y="727"/>
                  <a:pt x="6894" y="718"/>
                </a:cubicBezTo>
                <a:cubicBezTo>
                  <a:pt x="7183" y="561"/>
                  <a:pt x="7701" y="421"/>
                  <a:pt x="8086" y="269"/>
                </a:cubicBezTo>
                <a:cubicBezTo>
                  <a:pt x="8300" y="185"/>
                  <a:pt x="8523" y="121"/>
                  <a:pt x="8880" y="90"/>
                </a:cubicBezTo>
                <a:cubicBezTo>
                  <a:pt x="8943" y="84"/>
                  <a:pt x="9018" y="108"/>
                  <a:pt x="9079" y="90"/>
                </a:cubicBezTo>
                <a:cubicBezTo>
                  <a:pt x="9133" y="73"/>
                  <a:pt x="9143" y="2"/>
                  <a:pt x="9211" y="0"/>
                </a:cubicBezTo>
                <a:cubicBezTo>
                  <a:pt x="9387" y="-5"/>
                  <a:pt x="9590" y="75"/>
                  <a:pt x="9740" y="90"/>
                </a:cubicBezTo>
                <a:cubicBezTo>
                  <a:pt x="9873" y="103"/>
                  <a:pt x="10343" y="-9"/>
                  <a:pt x="10403" y="90"/>
                </a:cubicBezTo>
                <a:cubicBezTo>
                  <a:pt x="10409" y="100"/>
                  <a:pt x="10394" y="175"/>
                  <a:pt x="10403" y="180"/>
                </a:cubicBezTo>
                <a:cubicBezTo>
                  <a:pt x="10427" y="195"/>
                  <a:pt x="10519" y="153"/>
                  <a:pt x="10535" y="180"/>
                </a:cubicBezTo>
                <a:cubicBezTo>
                  <a:pt x="10645" y="362"/>
                  <a:pt x="10915" y="165"/>
                  <a:pt x="11065" y="359"/>
                </a:cubicBezTo>
                <a:cubicBezTo>
                  <a:pt x="11111" y="419"/>
                  <a:pt x="11264" y="448"/>
                  <a:pt x="11395" y="538"/>
                </a:cubicBezTo>
                <a:cubicBezTo>
                  <a:pt x="11514" y="620"/>
                  <a:pt x="11661" y="774"/>
                  <a:pt x="11793" y="808"/>
                </a:cubicBezTo>
                <a:cubicBezTo>
                  <a:pt x="11901" y="836"/>
                  <a:pt x="11907" y="708"/>
                  <a:pt x="11991" y="718"/>
                </a:cubicBezTo>
                <a:cubicBezTo>
                  <a:pt x="11988" y="717"/>
                  <a:pt x="12013" y="804"/>
                  <a:pt x="12058" y="808"/>
                </a:cubicBezTo>
                <a:cubicBezTo>
                  <a:pt x="12203" y="818"/>
                  <a:pt x="12278" y="715"/>
                  <a:pt x="12521" y="718"/>
                </a:cubicBezTo>
                <a:cubicBezTo>
                  <a:pt x="12490" y="718"/>
                  <a:pt x="12572" y="803"/>
                  <a:pt x="12588" y="808"/>
                </a:cubicBezTo>
                <a:cubicBezTo>
                  <a:pt x="12690" y="843"/>
                  <a:pt x="12914" y="854"/>
                  <a:pt x="13051" y="808"/>
                </a:cubicBezTo>
                <a:cubicBezTo>
                  <a:pt x="13077" y="799"/>
                  <a:pt x="13136" y="718"/>
                  <a:pt x="13117" y="718"/>
                </a:cubicBezTo>
                <a:cubicBezTo>
                  <a:pt x="13148" y="718"/>
                  <a:pt x="13304" y="781"/>
                  <a:pt x="13382" y="808"/>
                </a:cubicBezTo>
                <a:cubicBezTo>
                  <a:pt x="13408" y="816"/>
                  <a:pt x="13467" y="898"/>
                  <a:pt x="13448" y="898"/>
                </a:cubicBezTo>
                <a:cubicBezTo>
                  <a:pt x="13503" y="898"/>
                  <a:pt x="13513" y="804"/>
                  <a:pt x="13581" y="808"/>
                </a:cubicBezTo>
                <a:cubicBezTo>
                  <a:pt x="13640" y="811"/>
                  <a:pt x="13681" y="915"/>
                  <a:pt x="13779" y="898"/>
                </a:cubicBezTo>
                <a:cubicBezTo>
                  <a:pt x="13834" y="888"/>
                  <a:pt x="13845" y="800"/>
                  <a:pt x="13911" y="808"/>
                </a:cubicBezTo>
                <a:cubicBezTo>
                  <a:pt x="13965" y="813"/>
                  <a:pt x="14022" y="885"/>
                  <a:pt x="14110" y="898"/>
                </a:cubicBezTo>
                <a:cubicBezTo>
                  <a:pt x="14327" y="929"/>
                  <a:pt x="14589" y="926"/>
                  <a:pt x="14904" y="987"/>
                </a:cubicBezTo>
                <a:cubicBezTo>
                  <a:pt x="14925" y="992"/>
                  <a:pt x="15025" y="969"/>
                  <a:pt x="15037" y="987"/>
                </a:cubicBezTo>
                <a:cubicBezTo>
                  <a:pt x="15081" y="1061"/>
                  <a:pt x="15087" y="1049"/>
                  <a:pt x="15169" y="1077"/>
                </a:cubicBezTo>
                <a:cubicBezTo>
                  <a:pt x="15204" y="1089"/>
                  <a:pt x="15243" y="1167"/>
                  <a:pt x="15236" y="1166"/>
                </a:cubicBezTo>
                <a:cubicBezTo>
                  <a:pt x="15428" y="1192"/>
                  <a:pt x="15331" y="1077"/>
                  <a:pt x="15567" y="1166"/>
                </a:cubicBezTo>
                <a:cubicBezTo>
                  <a:pt x="15588" y="1175"/>
                  <a:pt x="15686" y="1144"/>
                  <a:pt x="15699" y="1166"/>
                </a:cubicBezTo>
                <a:cubicBezTo>
                  <a:pt x="15751" y="1254"/>
                  <a:pt x="15789" y="1239"/>
                  <a:pt x="15898" y="1256"/>
                </a:cubicBezTo>
                <a:cubicBezTo>
                  <a:pt x="15917" y="1260"/>
                  <a:pt x="16019" y="1238"/>
                  <a:pt x="16030" y="1256"/>
                </a:cubicBezTo>
                <a:cubicBezTo>
                  <a:pt x="16073" y="1329"/>
                  <a:pt x="16225" y="1354"/>
                  <a:pt x="16427" y="1436"/>
                </a:cubicBezTo>
                <a:cubicBezTo>
                  <a:pt x="16520" y="1474"/>
                  <a:pt x="16649" y="1574"/>
                  <a:pt x="16758" y="1615"/>
                </a:cubicBezTo>
                <a:cubicBezTo>
                  <a:pt x="16864" y="1656"/>
                  <a:pt x="17040" y="1666"/>
                  <a:pt x="17155" y="1705"/>
                </a:cubicBezTo>
                <a:cubicBezTo>
                  <a:pt x="17171" y="1711"/>
                  <a:pt x="17163" y="1791"/>
                  <a:pt x="17222" y="1795"/>
                </a:cubicBezTo>
                <a:cubicBezTo>
                  <a:pt x="17374" y="1806"/>
                  <a:pt x="17441" y="1784"/>
                  <a:pt x="17553" y="1885"/>
                </a:cubicBezTo>
                <a:cubicBezTo>
                  <a:pt x="17577" y="1907"/>
                  <a:pt x="17732" y="1943"/>
                  <a:pt x="17751" y="1974"/>
                </a:cubicBezTo>
                <a:cubicBezTo>
                  <a:pt x="17758" y="1985"/>
                  <a:pt x="17743" y="2058"/>
                  <a:pt x="17751" y="2064"/>
                </a:cubicBezTo>
                <a:cubicBezTo>
                  <a:pt x="17775" y="2081"/>
                  <a:pt x="17868" y="2038"/>
                  <a:pt x="17883" y="2064"/>
                </a:cubicBezTo>
                <a:cubicBezTo>
                  <a:pt x="17890" y="2075"/>
                  <a:pt x="17875" y="2149"/>
                  <a:pt x="17883" y="2154"/>
                </a:cubicBezTo>
                <a:cubicBezTo>
                  <a:pt x="17908" y="2169"/>
                  <a:pt x="18000" y="2128"/>
                  <a:pt x="18016" y="2154"/>
                </a:cubicBezTo>
                <a:cubicBezTo>
                  <a:pt x="18063" y="2231"/>
                  <a:pt x="18163" y="2222"/>
                  <a:pt x="18347" y="2334"/>
                </a:cubicBezTo>
                <a:cubicBezTo>
                  <a:pt x="18377" y="2352"/>
                  <a:pt x="18342" y="2418"/>
                  <a:pt x="18413" y="2423"/>
                </a:cubicBezTo>
                <a:cubicBezTo>
                  <a:pt x="18427" y="2424"/>
                  <a:pt x="18576" y="2488"/>
                  <a:pt x="18612" y="2513"/>
                </a:cubicBezTo>
                <a:cubicBezTo>
                  <a:pt x="18631" y="2526"/>
                  <a:pt x="18595" y="2671"/>
                  <a:pt x="18612" y="2692"/>
                </a:cubicBezTo>
                <a:cubicBezTo>
                  <a:pt x="18654" y="2749"/>
                  <a:pt x="18840" y="2632"/>
                  <a:pt x="18876" y="2692"/>
                </a:cubicBezTo>
                <a:cubicBezTo>
                  <a:pt x="18926" y="2775"/>
                  <a:pt x="19014" y="2868"/>
                  <a:pt x="19142" y="2962"/>
                </a:cubicBezTo>
                <a:cubicBezTo>
                  <a:pt x="19205" y="3008"/>
                  <a:pt x="19263" y="3136"/>
                  <a:pt x="19339" y="3141"/>
                </a:cubicBezTo>
                <a:cubicBezTo>
                  <a:pt x="19436" y="3148"/>
                  <a:pt x="19483" y="3312"/>
                  <a:pt x="19605" y="3321"/>
                </a:cubicBezTo>
                <a:cubicBezTo>
                  <a:pt x="19705" y="3328"/>
                  <a:pt x="19800" y="3585"/>
                  <a:pt x="19936" y="3770"/>
                </a:cubicBezTo>
                <a:cubicBezTo>
                  <a:pt x="20039" y="3910"/>
                  <a:pt x="20191" y="4018"/>
                  <a:pt x="20267" y="4128"/>
                </a:cubicBezTo>
                <a:cubicBezTo>
                  <a:pt x="20287" y="4158"/>
                  <a:pt x="20244" y="4283"/>
                  <a:pt x="20267" y="4309"/>
                </a:cubicBezTo>
                <a:cubicBezTo>
                  <a:pt x="20299" y="4344"/>
                  <a:pt x="20370" y="4356"/>
                  <a:pt x="20399" y="4398"/>
                </a:cubicBezTo>
                <a:cubicBezTo>
                  <a:pt x="20441" y="4458"/>
                  <a:pt x="20491" y="4518"/>
                  <a:pt x="20532" y="4577"/>
                </a:cubicBezTo>
                <a:cubicBezTo>
                  <a:pt x="20615" y="4697"/>
                  <a:pt x="20750" y="4847"/>
                  <a:pt x="20797" y="4937"/>
                </a:cubicBezTo>
                <a:cubicBezTo>
                  <a:pt x="20852" y="5041"/>
                  <a:pt x="20819" y="5174"/>
                  <a:pt x="20862" y="5295"/>
                </a:cubicBezTo>
                <a:cubicBezTo>
                  <a:pt x="20879" y="5339"/>
                  <a:pt x="20925" y="5286"/>
                  <a:pt x="20929" y="5385"/>
                </a:cubicBezTo>
                <a:cubicBezTo>
                  <a:pt x="20933" y="5504"/>
                  <a:pt x="21057" y="5525"/>
                  <a:pt x="21062" y="5654"/>
                </a:cubicBezTo>
                <a:cubicBezTo>
                  <a:pt x="21063" y="5699"/>
                  <a:pt x="21111" y="5781"/>
                  <a:pt x="21128" y="5834"/>
                </a:cubicBezTo>
                <a:cubicBezTo>
                  <a:pt x="21251" y="6226"/>
                  <a:pt x="21365" y="6642"/>
                  <a:pt x="21459" y="7180"/>
                </a:cubicBezTo>
                <a:cubicBezTo>
                  <a:pt x="21573" y="7835"/>
                  <a:pt x="21569" y="8949"/>
                  <a:pt x="21459" y="9782"/>
                </a:cubicBezTo>
                <a:cubicBezTo>
                  <a:pt x="21460" y="9772"/>
                  <a:pt x="21400" y="9830"/>
                  <a:pt x="21392" y="9873"/>
                </a:cubicBezTo>
                <a:cubicBezTo>
                  <a:pt x="21374" y="9968"/>
                  <a:pt x="21433" y="10212"/>
                  <a:pt x="21392" y="10410"/>
                </a:cubicBezTo>
                <a:cubicBezTo>
                  <a:pt x="21387" y="10435"/>
                  <a:pt x="21329" y="10417"/>
                  <a:pt x="21326" y="10500"/>
                </a:cubicBezTo>
                <a:cubicBezTo>
                  <a:pt x="21323" y="10576"/>
                  <a:pt x="21250" y="10830"/>
                  <a:pt x="21194" y="10949"/>
                </a:cubicBezTo>
                <a:cubicBezTo>
                  <a:pt x="21148" y="11047"/>
                  <a:pt x="21088" y="11380"/>
                  <a:pt x="20995" y="11577"/>
                </a:cubicBezTo>
                <a:cubicBezTo>
                  <a:pt x="20946" y="11681"/>
                  <a:pt x="20978" y="11798"/>
                  <a:pt x="20929" y="11936"/>
                </a:cubicBezTo>
                <a:cubicBezTo>
                  <a:pt x="20914" y="11980"/>
                  <a:pt x="20810" y="11990"/>
                  <a:pt x="20797" y="12026"/>
                </a:cubicBezTo>
                <a:cubicBezTo>
                  <a:pt x="20751" y="12147"/>
                  <a:pt x="20780" y="12264"/>
                  <a:pt x="20730" y="12385"/>
                </a:cubicBezTo>
                <a:cubicBezTo>
                  <a:pt x="20710" y="12433"/>
                  <a:pt x="20668" y="12373"/>
                  <a:pt x="20664" y="12475"/>
                </a:cubicBezTo>
                <a:cubicBezTo>
                  <a:pt x="20659" y="12594"/>
                  <a:pt x="20537" y="12615"/>
                  <a:pt x="20532" y="12744"/>
                </a:cubicBezTo>
                <a:cubicBezTo>
                  <a:pt x="20531" y="12773"/>
                  <a:pt x="20481" y="12890"/>
                  <a:pt x="20466" y="12924"/>
                </a:cubicBezTo>
                <a:cubicBezTo>
                  <a:pt x="20287" y="13302"/>
                  <a:pt x="20063" y="13660"/>
                  <a:pt x="19869" y="14001"/>
                </a:cubicBezTo>
                <a:cubicBezTo>
                  <a:pt x="19769" y="14178"/>
                  <a:pt x="19710" y="14377"/>
                  <a:pt x="19605" y="14539"/>
                </a:cubicBezTo>
                <a:cubicBezTo>
                  <a:pt x="19504" y="14694"/>
                  <a:pt x="19379" y="14830"/>
                  <a:pt x="19274" y="14988"/>
                </a:cubicBezTo>
                <a:cubicBezTo>
                  <a:pt x="19056" y="15317"/>
                  <a:pt x="18854" y="15660"/>
                  <a:pt x="18612" y="15975"/>
                </a:cubicBezTo>
                <a:cubicBezTo>
                  <a:pt x="18389" y="16266"/>
                  <a:pt x="18135" y="16502"/>
                  <a:pt x="17883" y="16783"/>
                </a:cubicBezTo>
                <a:cubicBezTo>
                  <a:pt x="17800" y="16876"/>
                  <a:pt x="17777" y="16957"/>
                  <a:pt x="17685" y="17052"/>
                </a:cubicBezTo>
                <a:cubicBezTo>
                  <a:pt x="17635" y="17103"/>
                  <a:pt x="17512" y="17314"/>
                  <a:pt x="17420" y="17321"/>
                </a:cubicBezTo>
                <a:cubicBezTo>
                  <a:pt x="17402" y="17323"/>
                  <a:pt x="17308" y="17391"/>
                  <a:pt x="17288" y="17411"/>
                </a:cubicBezTo>
                <a:cubicBezTo>
                  <a:pt x="17265" y="17434"/>
                  <a:pt x="17242" y="17578"/>
                  <a:pt x="17222" y="17590"/>
                </a:cubicBezTo>
                <a:cubicBezTo>
                  <a:pt x="17093" y="17669"/>
                  <a:pt x="17010" y="17653"/>
                  <a:pt x="16891" y="17770"/>
                </a:cubicBezTo>
                <a:cubicBezTo>
                  <a:pt x="16868" y="17792"/>
                  <a:pt x="16845" y="17937"/>
                  <a:pt x="16824" y="17950"/>
                </a:cubicBezTo>
                <a:cubicBezTo>
                  <a:pt x="16791" y="17970"/>
                  <a:pt x="16721" y="17922"/>
                  <a:pt x="16692" y="17950"/>
                </a:cubicBezTo>
                <a:cubicBezTo>
                  <a:pt x="16668" y="17972"/>
                  <a:pt x="16646" y="18116"/>
                  <a:pt x="16626" y="18129"/>
                </a:cubicBezTo>
                <a:cubicBezTo>
                  <a:pt x="16592" y="18150"/>
                  <a:pt x="16524" y="18101"/>
                  <a:pt x="16493" y="18129"/>
                </a:cubicBezTo>
                <a:cubicBezTo>
                  <a:pt x="16469" y="18151"/>
                  <a:pt x="16448" y="18295"/>
                  <a:pt x="16427" y="18308"/>
                </a:cubicBezTo>
                <a:cubicBezTo>
                  <a:pt x="16347" y="18358"/>
                  <a:pt x="16233" y="18326"/>
                  <a:pt x="16162" y="18398"/>
                </a:cubicBezTo>
                <a:cubicBezTo>
                  <a:pt x="16138" y="18423"/>
                  <a:pt x="16119" y="18562"/>
                  <a:pt x="16097" y="18578"/>
                </a:cubicBezTo>
                <a:cubicBezTo>
                  <a:pt x="15995" y="18647"/>
                  <a:pt x="15913" y="18605"/>
                  <a:pt x="15831" y="18667"/>
                </a:cubicBezTo>
                <a:cubicBezTo>
                  <a:pt x="15796" y="18694"/>
                  <a:pt x="15840" y="18752"/>
                  <a:pt x="15765" y="18757"/>
                </a:cubicBezTo>
                <a:cubicBezTo>
                  <a:pt x="15677" y="18764"/>
                  <a:pt x="15661" y="18930"/>
                  <a:pt x="15567" y="18936"/>
                </a:cubicBezTo>
                <a:cubicBezTo>
                  <a:pt x="15455" y="18945"/>
                  <a:pt x="15494" y="18986"/>
                  <a:pt x="15434" y="19026"/>
                </a:cubicBezTo>
                <a:cubicBezTo>
                  <a:pt x="15343" y="19089"/>
                  <a:pt x="15265" y="19054"/>
                  <a:pt x="15169" y="19117"/>
                </a:cubicBezTo>
                <a:cubicBezTo>
                  <a:pt x="15137" y="19138"/>
                  <a:pt x="15176" y="19200"/>
                  <a:pt x="15103" y="19205"/>
                </a:cubicBezTo>
                <a:cubicBezTo>
                  <a:pt x="15072" y="19208"/>
                  <a:pt x="15007" y="19273"/>
                  <a:pt x="14971" y="19295"/>
                </a:cubicBezTo>
                <a:cubicBezTo>
                  <a:pt x="14801" y="19402"/>
                  <a:pt x="14670" y="19464"/>
                  <a:pt x="14507" y="19565"/>
                </a:cubicBezTo>
                <a:cubicBezTo>
                  <a:pt x="14476" y="19584"/>
                  <a:pt x="14513" y="19650"/>
                  <a:pt x="14441" y="19655"/>
                </a:cubicBezTo>
                <a:cubicBezTo>
                  <a:pt x="14307" y="19664"/>
                  <a:pt x="14232" y="19729"/>
                  <a:pt x="14110" y="19834"/>
                </a:cubicBezTo>
                <a:cubicBezTo>
                  <a:pt x="14061" y="19876"/>
                  <a:pt x="13916" y="19950"/>
                  <a:pt x="13779" y="20014"/>
                </a:cubicBezTo>
                <a:cubicBezTo>
                  <a:pt x="13715" y="20043"/>
                  <a:pt x="13608" y="20054"/>
                  <a:pt x="13514" y="20103"/>
                </a:cubicBezTo>
                <a:cubicBezTo>
                  <a:pt x="13431" y="20147"/>
                  <a:pt x="13402" y="20235"/>
                  <a:pt x="13316" y="20283"/>
                </a:cubicBezTo>
                <a:cubicBezTo>
                  <a:pt x="13171" y="20363"/>
                  <a:pt x="13065" y="20336"/>
                  <a:pt x="12918" y="20463"/>
                </a:cubicBezTo>
                <a:cubicBezTo>
                  <a:pt x="12849" y="20523"/>
                  <a:pt x="12646" y="20472"/>
                  <a:pt x="12588" y="20551"/>
                </a:cubicBezTo>
                <a:cubicBezTo>
                  <a:pt x="12581" y="20560"/>
                  <a:pt x="12594" y="20639"/>
                  <a:pt x="12588" y="20642"/>
                </a:cubicBezTo>
                <a:cubicBezTo>
                  <a:pt x="12408" y="20718"/>
                  <a:pt x="12179" y="20751"/>
                  <a:pt x="11991" y="20821"/>
                </a:cubicBezTo>
                <a:cubicBezTo>
                  <a:pt x="11526" y="20996"/>
                  <a:pt x="10924" y="21150"/>
                  <a:pt x="10336" y="21270"/>
                </a:cubicBezTo>
                <a:cubicBezTo>
                  <a:pt x="10282" y="21282"/>
                  <a:pt x="10271" y="21365"/>
                  <a:pt x="10204" y="21360"/>
                </a:cubicBezTo>
                <a:cubicBezTo>
                  <a:pt x="10213" y="21361"/>
                  <a:pt x="10179" y="21273"/>
                  <a:pt x="10138" y="21270"/>
                </a:cubicBezTo>
                <a:cubicBezTo>
                  <a:pt x="10050" y="21264"/>
                  <a:pt x="9723" y="21440"/>
                  <a:pt x="9542" y="21449"/>
                </a:cubicBezTo>
                <a:cubicBezTo>
                  <a:pt x="9489" y="21452"/>
                  <a:pt x="9477" y="21349"/>
                  <a:pt x="9410" y="21360"/>
                </a:cubicBezTo>
                <a:cubicBezTo>
                  <a:pt x="9362" y="21368"/>
                  <a:pt x="9344" y="21449"/>
                  <a:pt x="9344" y="21449"/>
                </a:cubicBezTo>
                <a:cubicBezTo>
                  <a:pt x="8924" y="21485"/>
                  <a:pt x="8303" y="21591"/>
                  <a:pt x="7887" y="21449"/>
                </a:cubicBezTo>
                <a:cubicBezTo>
                  <a:pt x="7848" y="21436"/>
                  <a:pt x="7819" y="21359"/>
                  <a:pt x="7821" y="21360"/>
                </a:cubicBezTo>
                <a:cubicBezTo>
                  <a:pt x="7742" y="21345"/>
                  <a:pt x="7783" y="21442"/>
                  <a:pt x="7755" y="21449"/>
                </a:cubicBezTo>
                <a:cubicBezTo>
                  <a:pt x="7908" y="21408"/>
                  <a:pt x="7304" y="21381"/>
                  <a:pt x="7291" y="21360"/>
                </a:cubicBezTo>
                <a:cubicBezTo>
                  <a:pt x="7232" y="21261"/>
                  <a:pt x="7229" y="21368"/>
                  <a:pt x="7093" y="21360"/>
                </a:cubicBezTo>
                <a:cubicBezTo>
                  <a:pt x="7044" y="21357"/>
                  <a:pt x="6976" y="21285"/>
                  <a:pt x="6894" y="21270"/>
                </a:cubicBezTo>
                <a:cubicBezTo>
                  <a:pt x="6834" y="21259"/>
                  <a:pt x="6845" y="21185"/>
                  <a:pt x="6828" y="21181"/>
                </a:cubicBezTo>
                <a:cubicBezTo>
                  <a:pt x="6814" y="21177"/>
                  <a:pt x="6669" y="21336"/>
                  <a:pt x="6629" y="21270"/>
                </a:cubicBezTo>
                <a:cubicBezTo>
                  <a:pt x="6540" y="21122"/>
                  <a:pt x="6015" y="21090"/>
                  <a:pt x="5768" y="21001"/>
                </a:cubicBezTo>
                <a:cubicBezTo>
                  <a:pt x="5765" y="21000"/>
                  <a:pt x="5743" y="20925"/>
                  <a:pt x="5702" y="20911"/>
                </a:cubicBezTo>
                <a:cubicBezTo>
                  <a:pt x="5606" y="20878"/>
                  <a:pt x="5482" y="20876"/>
                  <a:pt x="5371" y="20821"/>
                </a:cubicBezTo>
                <a:cubicBezTo>
                  <a:pt x="5265" y="20768"/>
                  <a:pt x="5162" y="20701"/>
                  <a:pt x="5040" y="20642"/>
                </a:cubicBezTo>
                <a:cubicBezTo>
                  <a:pt x="5076" y="20659"/>
                  <a:pt x="5002" y="20739"/>
                  <a:pt x="4974" y="20732"/>
                </a:cubicBezTo>
                <a:cubicBezTo>
                  <a:pt x="5005" y="20739"/>
                  <a:pt x="4909" y="20642"/>
                  <a:pt x="4908" y="20642"/>
                </a:cubicBezTo>
                <a:cubicBezTo>
                  <a:pt x="4869" y="20611"/>
                  <a:pt x="4810" y="20485"/>
                  <a:pt x="4775" y="20463"/>
                </a:cubicBezTo>
                <a:cubicBezTo>
                  <a:pt x="4708" y="20418"/>
                  <a:pt x="4572" y="20517"/>
                  <a:pt x="4511" y="20463"/>
                </a:cubicBezTo>
                <a:cubicBezTo>
                  <a:pt x="4466" y="20422"/>
                  <a:pt x="4514" y="20327"/>
                  <a:pt x="4444" y="20283"/>
                </a:cubicBezTo>
                <a:cubicBezTo>
                  <a:pt x="4409" y="20260"/>
                  <a:pt x="4350" y="20296"/>
                  <a:pt x="4312" y="20283"/>
                </a:cubicBezTo>
                <a:cubicBezTo>
                  <a:pt x="4241" y="20259"/>
                  <a:pt x="4262" y="20131"/>
                  <a:pt x="4179" y="20103"/>
                </a:cubicBezTo>
                <a:cubicBezTo>
                  <a:pt x="4143" y="20091"/>
                  <a:pt x="4081" y="20126"/>
                  <a:pt x="4047" y="20103"/>
                </a:cubicBezTo>
                <a:cubicBezTo>
                  <a:pt x="3976" y="20055"/>
                  <a:pt x="3968" y="19973"/>
                  <a:pt x="3914" y="19924"/>
                </a:cubicBezTo>
                <a:cubicBezTo>
                  <a:pt x="3891" y="19901"/>
                  <a:pt x="3800" y="19953"/>
                  <a:pt x="3782" y="19924"/>
                </a:cubicBezTo>
                <a:cubicBezTo>
                  <a:pt x="3728" y="19834"/>
                  <a:pt x="3661" y="19805"/>
                  <a:pt x="3584" y="19744"/>
                </a:cubicBezTo>
                <a:cubicBezTo>
                  <a:pt x="3535" y="19707"/>
                  <a:pt x="3485" y="19586"/>
                  <a:pt x="3451" y="19565"/>
                </a:cubicBezTo>
                <a:cubicBezTo>
                  <a:pt x="3380" y="19519"/>
                  <a:pt x="3404" y="19649"/>
                  <a:pt x="3386" y="19655"/>
                </a:cubicBezTo>
                <a:cubicBezTo>
                  <a:pt x="3350" y="19665"/>
                  <a:pt x="3223" y="19506"/>
                  <a:pt x="3186" y="19475"/>
                </a:cubicBezTo>
                <a:cubicBezTo>
                  <a:pt x="3146" y="19440"/>
                  <a:pt x="3091" y="19323"/>
                  <a:pt x="3054" y="19295"/>
                </a:cubicBezTo>
                <a:cubicBezTo>
                  <a:pt x="3030" y="19277"/>
                  <a:pt x="2938" y="19323"/>
                  <a:pt x="2922" y="19295"/>
                </a:cubicBezTo>
                <a:cubicBezTo>
                  <a:pt x="2891" y="19245"/>
                  <a:pt x="2956" y="19073"/>
                  <a:pt x="2922" y="19026"/>
                </a:cubicBezTo>
                <a:cubicBezTo>
                  <a:pt x="2866" y="18952"/>
                  <a:pt x="2632" y="19120"/>
                  <a:pt x="2657" y="18936"/>
                </a:cubicBezTo>
                <a:close/>
                <a:moveTo>
                  <a:pt x="2657" y="18936"/>
                </a:moveTo>
              </a:path>
            </a:pathLst>
          </a:custGeom>
          <a:solidFill>
            <a:srgbClr val="C00000"/>
          </a:solidFill>
          <a:ln>
            <a:solidFill>
              <a:srgbClr val="C00000"/>
            </a:solid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Tree>
    <p:extLst>
      <p:ext uri="{BB962C8B-B14F-4D97-AF65-F5344CB8AC3E}">
        <p14:creationId xmlns:p14="http://schemas.microsoft.com/office/powerpoint/2010/main" val="214733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A579B4-BC1E-1A4D-9D24-C1E789A118B7}"/>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F1F4A46C-3399-8847-8F75-2ADEDD819420}"/>
              </a:ext>
            </a:extLst>
          </p:cNvPr>
          <p:cNvSpPr>
            <a:spLocks noGrp="1"/>
          </p:cNvSpPr>
          <p:nvPr>
            <p:ph type="title"/>
          </p:nvPr>
        </p:nvSpPr>
        <p:spPr>
          <a:xfrm>
            <a:off x="581193" y="1301858"/>
            <a:ext cx="5514807" cy="3239559"/>
          </a:xfrm>
        </p:spPr>
        <p:txBody>
          <a:bodyPr anchor="ctr">
            <a:normAutofit/>
          </a:bodyPr>
          <a:lstStyle/>
          <a:p>
            <a:r>
              <a:rPr lang="en-US" sz="6600" b="1" cap="none" dirty="0"/>
              <a:t>Your statement</a:t>
            </a:r>
          </a:p>
        </p:txBody>
      </p:sp>
      <p:sp>
        <p:nvSpPr>
          <p:cNvPr id="7" name="TextBox 6">
            <a:extLst>
              <a:ext uri="{FF2B5EF4-FFF2-40B4-BE49-F238E27FC236}">
                <a16:creationId xmlns:a16="http://schemas.microsoft.com/office/drawing/2014/main" id="{CB1DD18B-3875-4B4B-93A5-1A8C89FA4716}"/>
              </a:ext>
            </a:extLst>
          </p:cNvPr>
          <p:cNvSpPr txBox="1"/>
          <p:nvPr/>
        </p:nvSpPr>
        <p:spPr>
          <a:xfrm>
            <a:off x="6518787" y="3429000"/>
            <a:ext cx="5092020" cy="1107996"/>
          </a:xfrm>
          <a:prstGeom prst="rect">
            <a:avLst/>
          </a:prstGeom>
          <a:noFill/>
        </p:spPr>
        <p:txBody>
          <a:bodyPr wrap="square" rtlCol="0">
            <a:spAutoFit/>
          </a:bodyPr>
          <a:lstStyle/>
          <a:p>
            <a:r>
              <a:rPr lang="en-US" sz="6600" b="1" dirty="0">
                <a:solidFill>
                  <a:schemeClr val="accent2"/>
                </a:solidFill>
              </a:rPr>
              <a:t>Disagree</a:t>
            </a:r>
          </a:p>
        </p:txBody>
      </p:sp>
      <p:sp>
        <p:nvSpPr>
          <p:cNvPr id="8" name="TextBox 7">
            <a:extLst>
              <a:ext uri="{FF2B5EF4-FFF2-40B4-BE49-F238E27FC236}">
                <a16:creationId xmlns:a16="http://schemas.microsoft.com/office/drawing/2014/main" id="{1DD7B07F-9B1A-884C-9FB5-9ED0ECCC45C4}"/>
              </a:ext>
            </a:extLst>
          </p:cNvPr>
          <p:cNvSpPr txBox="1"/>
          <p:nvPr/>
        </p:nvSpPr>
        <p:spPr>
          <a:xfrm>
            <a:off x="6518787" y="1356852"/>
            <a:ext cx="5092020" cy="1107996"/>
          </a:xfrm>
          <a:prstGeom prst="rect">
            <a:avLst/>
          </a:prstGeom>
          <a:noFill/>
        </p:spPr>
        <p:txBody>
          <a:bodyPr wrap="square" rtlCol="0">
            <a:spAutoFit/>
          </a:bodyPr>
          <a:lstStyle/>
          <a:p>
            <a:r>
              <a:rPr lang="en-US" sz="6600" b="1" dirty="0">
                <a:solidFill>
                  <a:schemeClr val="accent2"/>
                </a:solidFill>
              </a:rPr>
              <a:t>Agree</a:t>
            </a:r>
          </a:p>
        </p:txBody>
      </p:sp>
      <p:sp>
        <p:nvSpPr>
          <p:cNvPr id="6" name="AutoShape 2">
            <a:extLst>
              <a:ext uri="{FF2B5EF4-FFF2-40B4-BE49-F238E27FC236}">
                <a16:creationId xmlns:a16="http://schemas.microsoft.com/office/drawing/2014/main" id="{4BD37F9D-CE30-334A-8FC9-5729C3C39E38}"/>
              </a:ext>
            </a:extLst>
          </p:cNvPr>
          <p:cNvSpPr>
            <a:spLocks/>
          </p:cNvSpPr>
          <p:nvPr/>
        </p:nvSpPr>
        <p:spPr bwMode="auto">
          <a:xfrm>
            <a:off x="6411212" y="3172279"/>
            <a:ext cx="3898201" cy="1682043"/>
          </a:xfrm>
          <a:custGeom>
            <a:avLst/>
            <a:gdLst/>
            <a:ahLst/>
            <a:cxnLst/>
            <a:rect l="0" t="0" r="r" b="b"/>
            <a:pathLst>
              <a:path w="21543" h="21521">
                <a:moveTo>
                  <a:pt x="1664" y="8705"/>
                </a:moveTo>
                <a:cubicBezTo>
                  <a:pt x="1680" y="8617"/>
                  <a:pt x="1711" y="8661"/>
                  <a:pt x="1730" y="8616"/>
                </a:cubicBezTo>
                <a:cubicBezTo>
                  <a:pt x="1831" y="8374"/>
                  <a:pt x="1913" y="8133"/>
                  <a:pt x="1995" y="7988"/>
                </a:cubicBezTo>
                <a:cubicBezTo>
                  <a:pt x="2027" y="7931"/>
                  <a:pt x="2125" y="7784"/>
                  <a:pt x="2128" y="7718"/>
                </a:cubicBezTo>
                <a:cubicBezTo>
                  <a:pt x="2131" y="7617"/>
                  <a:pt x="2174" y="7676"/>
                  <a:pt x="2193" y="7628"/>
                </a:cubicBezTo>
                <a:cubicBezTo>
                  <a:pt x="2274" y="7431"/>
                  <a:pt x="2319" y="7301"/>
                  <a:pt x="2392" y="7180"/>
                </a:cubicBezTo>
                <a:cubicBezTo>
                  <a:pt x="2519" y="6970"/>
                  <a:pt x="2616" y="6819"/>
                  <a:pt x="2723" y="6642"/>
                </a:cubicBezTo>
                <a:cubicBezTo>
                  <a:pt x="2802" y="6509"/>
                  <a:pt x="2985" y="6271"/>
                  <a:pt x="2988" y="6192"/>
                </a:cubicBezTo>
                <a:cubicBezTo>
                  <a:pt x="2992" y="6087"/>
                  <a:pt x="3025" y="6154"/>
                  <a:pt x="3054" y="6103"/>
                </a:cubicBezTo>
                <a:cubicBezTo>
                  <a:pt x="3326" y="5635"/>
                  <a:pt x="3757" y="5044"/>
                  <a:pt x="4047" y="4757"/>
                </a:cubicBezTo>
                <a:cubicBezTo>
                  <a:pt x="4166" y="4639"/>
                  <a:pt x="4237" y="4476"/>
                  <a:pt x="4312" y="4398"/>
                </a:cubicBezTo>
                <a:cubicBezTo>
                  <a:pt x="4367" y="4341"/>
                  <a:pt x="4453" y="4369"/>
                  <a:pt x="4511" y="4309"/>
                </a:cubicBezTo>
                <a:cubicBezTo>
                  <a:pt x="4621" y="4192"/>
                  <a:pt x="4662" y="4063"/>
                  <a:pt x="4775" y="3949"/>
                </a:cubicBezTo>
                <a:cubicBezTo>
                  <a:pt x="4871" y="3853"/>
                  <a:pt x="4993" y="3790"/>
                  <a:pt x="5107" y="3680"/>
                </a:cubicBezTo>
                <a:cubicBezTo>
                  <a:pt x="5138" y="3649"/>
                  <a:pt x="5140" y="3534"/>
                  <a:pt x="5172" y="3500"/>
                </a:cubicBezTo>
                <a:cubicBezTo>
                  <a:pt x="5227" y="3446"/>
                  <a:pt x="5322" y="3455"/>
                  <a:pt x="5371" y="3410"/>
                </a:cubicBezTo>
                <a:cubicBezTo>
                  <a:pt x="5413" y="3372"/>
                  <a:pt x="5458" y="3270"/>
                  <a:pt x="5504" y="3231"/>
                </a:cubicBezTo>
                <a:cubicBezTo>
                  <a:pt x="5580" y="3167"/>
                  <a:pt x="5648" y="3142"/>
                  <a:pt x="5702" y="3052"/>
                </a:cubicBezTo>
                <a:cubicBezTo>
                  <a:pt x="5720" y="3022"/>
                  <a:pt x="5811" y="3074"/>
                  <a:pt x="5835" y="3052"/>
                </a:cubicBezTo>
                <a:cubicBezTo>
                  <a:pt x="5886" y="3004"/>
                  <a:pt x="5900" y="2922"/>
                  <a:pt x="5967" y="2872"/>
                </a:cubicBezTo>
                <a:cubicBezTo>
                  <a:pt x="6036" y="2820"/>
                  <a:pt x="6087" y="2836"/>
                  <a:pt x="6166" y="2783"/>
                </a:cubicBezTo>
                <a:cubicBezTo>
                  <a:pt x="6338" y="2666"/>
                  <a:pt x="6458" y="2536"/>
                  <a:pt x="6629" y="2423"/>
                </a:cubicBezTo>
                <a:cubicBezTo>
                  <a:pt x="6696" y="2378"/>
                  <a:pt x="6754" y="2387"/>
                  <a:pt x="6828" y="2334"/>
                </a:cubicBezTo>
                <a:cubicBezTo>
                  <a:pt x="6864" y="2306"/>
                  <a:pt x="6916" y="2181"/>
                  <a:pt x="6960" y="2154"/>
                </a:cubicBezTo>
                <a:cubicBezTo>
                  <a:pt x="7070" y="2086"/>
                  <a:pt x="7240" y="2038"/>
                  <a:pt x="7357" y="1974"/>
                </a:cubicBezTo>
                <a:cubicBezTo>
                  <a:pt x="7475" y="1910"/>
                  <a:pt x="7556" y="1817"/>
                  <a:pt x="7622" y="1795"/>
                </a:cubicBezTo>
                <a:cubicBezTo>
                  <a:pt x="7838" y="1722"/>
                  <a:pt x="7935" y="1685"/>
                  <a:pt x="8086" y="1615"/>
                </a:cubicBezTo>
                <a:cubicBezTo>
                  <a:pt x="8357" y="1490"/>
                  <a:pt x="8617" y="1426"/>
                  <a:pt x="8880" y="1346"/>
                </a:cubicBezTo>
                <a:cubicBezTo>
                  <a:pt x="8909" y="1338"/>
                  <a:pt x="8867" y="1235"/>
                  <a:pt x="8946" y="1256"/>
                </a:cubicBezTo>
                <a:cubicBezTo>
                  <a:pt x="8975" y="1265"/>
                  <a:pt x="8933" y="1361"/>
                  <a:pt x="9012" y="1346"/>
                </a:cubicBezTo>
                <a:cubicBezTo>
                  <a:pt x="9010" y="1346"/>
                  <a:pt x="9040" y="1269"/>
                  <a:pt x="9079" y="1256"/>
                </a:cubicBezTo>
                <a:cubicBezTo>
                  <a:pt x="9185" y="1221"/>
                  <a:pt x="9278" y="1188"/>
                  <a:pt x="9344" y="1166"/>
                </a:cubicBezTo>
                <a:cubicBezTo>
                  <a:pt x="9427" y="1141"/>
                  <a:pt x="9524" y="1190"/>
                  <a:pt x="9608" y="1166"/>
                </a:cubicBezTo>
                <a:cubicBezTo>
                  <a:pt x="9746" y="1128"/>
                  <a:pt x="9872" y="1016"/>
                  <a:pt x="10006" y="987"/>
                </a:cubicBezTo>
                <a:cubicBezTo>
                  <a:pt x="10177" y="950"/>
                  <a:pt x="10334" y="1020"/>
                  <a:pt x="10535" y="987"/>
                </a:cubicBezTo>
                <a:cubicBezTo>
                  <a:pt x="10531" y="988"/>
                  <a:pt x="10564" y="910"/>
                  <a:pt x="10602" y="898"/>
                </a:cubicBezTo>
                <a:cubicBezTo>
                  <a:pt x="10737" y="852"/>
                  <a:pt x="10943" y="999"/>
                  <a:pt x="10932" y="808"/>
                </a:cubicBezTo>
                <a:cubicBezTo>
                  <a:pt x="10738" y="826"/>
                  <a:pt x="10685" y="666"/>
                  <a:pt x="10602" y="808"/>
                </a:cubicBezTo>
                <a:cubicBezTo>
                  <a:pt x="10552" y="892"/>
                  <a:pt x="10507" y="541"/>
                  <a:pt x="10403" y="718"/>
                </a:cubicBezTo>
                <a:cubicBezTo>
                  <a:pt x="10415" y="697"/>
                  <a:pt x="10194" y="638"/>
                  <a:pt x="10138" y="628"/>
                </a:cubicBezTo>
                <a:cubicBezTo>
                  <a:pt x="10023" y="608"/>
                  <a:pt x="9841" y="543"/>
                  <a:pt x="9740" y="538"/>
                </a:cubicBezTo>
                <a:cubicBezTo>
                  <a:pt x="9739" y="538"/>
                  <a:pt x="9743" y="624"/>
                  <a:pt x="9740" y="628"/>
                </a:cubicBezTo>
                <a:cubicBezTo>
                  <a:pt x="9654" y="771"/>
                  <a:pt x="9212" y="538"/>
                  <a:pt x="9277" y="538"/>
                </a:cubicBezTo>
                <a:cubicBezTo>
                  <a:pt x="9210" y="538"/>
                  <a:pt x="9200" y="625"/>
                  <a:pt x="9145" y="628"/>
                </a:cubicBezTo>
                <a:cubicBezTo>
                  <a:pt x="8921" y="641"/>
                  <a:pt x="8805" y="621"/>
                  <a:pt x="8748" y="718"/>
                </a:cubicBezTo>
                <a:cubicBezTo>
                  <a:pt x="8713" y="776"/>
                  <a:pt x="8666" y="627"/>
                  <a:pt x="8681" y="628"/>
                </a:cubicBezTo>
                <a:cubicBezTo>
                  <a:pt x="8457" y="608"/>
                  <a:pt x="8416" y="704"/>
                  <a:pt x="8218" y="718"/>
                </a:cubicBezTo>
                <a:cubicBezTo>
                  <a:pt x="8162" y="722"/>
                  <a:pt x="8163" y="804"/>
                  <a:pt x="8152" y="808"/>
                </a:cubicBezTo>
                <a:cubicBezTo>
                  <a:pt x="7891" y="883"/>
                  <a:pt x="7692" y="918"/>
                  <a:pt x="7490" y="987"/>
                </a:cubicBezTo>
                <a:cubicBezTo>
                  <a:pt x="7363" y="1031"/>
                  <a:pt x="7197" y="1031"/>
                  <a:pt x="7093" y="1077"/>
                </a:cubicBezTo>
                <a:cubicBezTo>
                  <a:pt x="7086" y="1080"/>
                  <a:pt x="7097" y="1158"/>
                  <a:pt x="7093" y="1166"/>
                </a:cubicBezTo>
                <a:cubicBezTo>
                  <a:pt x="7077" y="1193"/>
                  <a:pt x="6984" y="1151"/>
                  <a:pt x="6960" y="1166"/>
                </a:cubicBezTo>
                <a:cubicBezTo>
                  <a:pt x="6952" y="1172"/>
                  <a:pt x="6967" y="1246"/>
                  <a:pt x="6960" y="1256"/>
                </a:cubicBezTo>
                <a:cubicBezTo>
                  <a:pt x="6945" y="1282"/>
                  <a:pt x="6851" y="1244"/>
                  <a:pt x="6828" y="1256"/>
                </a:cubicBezTo>
                <a:cubicBezTo>
                  <a:pt x="6493" y="1448"/>
                  <a:pt x="6189" y="1612"/>
                  <a:pt x="5901" y="1795"/>
                </a:cubicBezTo>
                <a:cubicBezTo>
                  <a:pt x="5893" y="1800"/>
                  <a:pt x="5907" y="1875"/>
                  <a:pt x="5901" y="1885"/>
                </a:cubicBezTo>
                <a:cubicBezTo>
                  <a:pt x="5886" y="1909"/>
                  <a:pt x="5792" y="1872"/>
                  <a:pt x="5768" y="1885"/>
                </a:cubicBezTo>
                <a:cubicBezTo>
                  <a:pt x="5545" y="2006"/>
                  <a:pt x="5345" y="2158"/>
                  <a:pt x="5239" y="2334"/>
                </a:cubicBezTo>
                <a:cubicBezTo>
                  <a:pt x="5221" y="2362"/>
                  <a:pt x="5131" y="2311"/>
                  <a:pt x="5107" y="2334"/>
                </a:cubicBezTo>
                <a:cubicBezTo>
                  <a:pt x="5077" y="2361"/>
                  <a:pt x="5072" y="2481"/>
                  <a:pt x="5040" y="2513"/>
                </a:cubicBezTo>
                <a:cubicBezTo>
                  <a:pt x="4988" y="2566"/>
                  <a:pt x="4889" y="2561"/>
                  <a:pt x="4842" y="2602"/>
                </a:cubicBezTo>
                <a:cubicBezTo>
                  <a:pt x="4832" y="2612"/>
                  <a:pt x="4850" y="2680"/>
                  <a:pt x="4842" y="2692"/>
                </a:cubicBezTo>
                <a:cubicBezTo>
                  <a:pt x="4826" y="2719"/>
                  <a:pt x="4733" y="2678"/>
                  <a:pt x="4709" y="2692"/>
                </a:cubicBezTo>
                <a:cubicBezTo>
                  <a:pt x="4701" y="2698"/>
                  <a:pt x="4716" y="2772"/>
                  <a:pt x="4709" y="2783"/>
                </a:cubicBezTo>
                <a:cubicBezTo>
                  <a:pt x="4692" y="2811"/>
                  <a:pt x="4601" y="2762"/>
                  <a:pt x="4577" y="2783"/>
                </a:cubicBezTo>
                <a:cubicBezTo>
                  <a:pt x="4511" y="2837"/>
                  <a:pt x="4445" y="2990"/>
                  <a:pt x="4378" y="3052"/>
                </a:cubicBezTo>
                <a:cubicBezTo>
                  <a:pt x="4307" y="3118"/>
                  <a:pt x="4298" y="3143"/>
                  <a:pt x="4246" y="3231"/>
                </a:cubicBezTo>
                <a:cubicBezTo>
                  <a:pt x="4228" y="3261"/>
                  <a:pt x="4137" y="3208"/>
                  <a:pt x="4113" y="3231"/>
                </a:cubicBezTo>
                <a:cubicBezTo>
                  <a:pt x="4084" y="3259"/>
                  <a:pt x="4075" y="3375"/>
                  <a:pt x="4047" y="3410"/>
                </a:cubicBezTo>
                <a:cubicBezTo>
                  <a:pt x="3996" y="3476"/>
                  <a:pt x="3907" y="3439"/>
                  <a:pt x="3849" y="3500"/>
                </a:cubicBezTo>
                <a:cubicBezTo>
                  <a:pt x="3783" y="3570"/>
                  <a:pt x="3721" y="3689"/>
                  <a:pt x="3650" y="3770"/>
                </a:cubicBezTo>
                <a:cubicBezTo>
                  <a:pt x="3505" y="3933"/>
                  <a:pt x="3406" y="4074"/>
                  <a:pt x="3319" y="4218"/>
                </a:cubicBezTo>
                <a:cubicBezTo>
                  <a:pt x="3301" y="4248"/>
                  <a:pt x="3210" y="4194"/>
                  <a:pt x="3186" y="4218"/>
                </a:cubicBezTo>
                <a:cubicBezTo>
                  <a:pt x="3107" y="4304"/>
                  <a:pt x="3062" y="4483"/>
                  <a:pt x="2988" y="4577"/>
                </a:cubicBezTo>
                <a:cubicBezTo>
                  <a:pt x="2840" y="4765"/>
                  <a:pt x="2653" y="4924"/>
                  <a:pt x="2524" y="5116"/>
                </a:cubicBezTo>
                <a:cubicBezTo>
                  <a:pt x="2464" y="5205"/>
                  <a:pt x="2457" y="5366"/>
                  <a:pt x="2392" y="5475"/>
                </a:cubicBezTo>
                <a:cubicBezTo>
                  <a:pt x="2321" y="5594"/>
                  <a:pt x="2181" y="5645"/>
                  <a:pt x="2128" y="5743"/>
                </a:cubicBezTo>
                <a:cubicBezTo>
                  <a:pt x="2106" y="5782"/>
                  <a:pt x="2142" y="5879"/>
                  <a:pt x="2128" y="5924"/>
                </a:cubicBezTo>
                <a:cubicBezTo>
                  <a:pt x="2117" y="5954"/>
                  <a:pt x="2011" y="5976"/>
                  <a:pt x="1995" y="6013"/>
                </a:cubicBezTo>
                <a:cubicBezTo>
                  <a:pt x="1977" y="6055"/>
                  <a:pt x="1929" y="6270"/>
                  <a:pt x="1929" y="6282"/>
                </a:cubicBezTo>
                <a:cubicBezTo>
                  <a:pt x="1922" y="6450"/>
                  <a:pt x="1736" y="6588"/>
                  <a:pt x="1730" y="6731"/>
                </a:cubicBezTo>
                <a:cubicBezTo>
                  <a:pt x="1726" y="6835"/>
                  <a:pt x="1688" y="6772"/>
                  <a:pt x="1664" y="6821"/>
                </a:cubicBezTo>
                <a:cubicBezTo>
                  <a:pt x="1523" y="7115"/>
                  <a:pt x="1414" y="7636"/>
                  <a:pt x="1333" y="7808"/>
                </a:cubicBezTo>
                <a:cubicBezTo>
                  <a:pt x="1231" y="8024"/>
                  <a:pt x="1187" y="8414"/>
                  <a:pt x="1134" y="8526"/>
                </a:cubicBezTo>
                <a:cubicBezTo>
                  <a:pt x="1025" y="8757"/>
                  <a:pt x="1159" y="8784"/>
                  <a:pt x="1068" y="8885"/>
                </a:cubicBezTo>
                <a:cubicBezTo>
                  <a:pt x="1061" y="8893"/>
                  <a:pt x="1002" y="9153"/>
                  <a:pt x="1002" y="9155"/>
                </a:cubicBezTo>
                <a:cubicBezTo>
                  <a:pt x="932" y="9468"/>
                  <a:pt x="962" y="9610"/>
                  <a:pt x="935" y="9873"/>
                </a:cubicBezTo>
                <a:cubicBezTo>
                  <a:pt x="937" y="9861"/>
                  <a:pt x="1004" y="9895"/>
                  <a:pt x="1002" y="9962"/>
                </a:cubicBezTo>
                <a:cubicBezTo>
                  <a:pt x="1002" y="9965"/>
                  <a:pt x="940" y="9958"/>
                  <a:pt x="935" y="9962"/>
                </a:cubicBezTo>
                <a:cubicBezTo>
                  <a:pt x="921" y="9978"/>
                  <a:pt x="940" y="10113"/>
                  <a:pt x="935" y="10142"/>
                </a:cubicBezTo>
                <a:cubicBezTo>
                  <a:pt x="902" y="10398"/>
                  <a:pt x="867" y="10516"/>
                  <a:pt x="935" y="10590"/>
                </a:cubicBezTo>
                <a:cubicBezTo>
                  <a:pt x="924" y="10576"/>
                  <a:pt x="873" y="10867"/>
                  <a:pt x="870" y="10949"/>
                </a:cubicBezTo>
                <a:cubicBezTo>
                  <a:pt x="820" y="12147"/>
                  <a:pt x="1111" y="13209"/>
                  <a:pt x="1333" y="13911"/>
                </a:cubicBezTo>
                <a:cubicBezTo>
                  <a:pt x="1349" y="13963"/>
                  <a:pt x="1397" y="14046"/>
                  <a:pt x="1399" y="14090"/>
                </a:cubicBezTo>
                <a:cubicBezTo>
                  <a:pt x="1404" y="14209"/>
                  <a:pt x="1514" y="14172"/>
                  <a:pt x="1531" y="14270"/>
                </a:cubicBezTo>
                <a:cubicBezTo>
                  <a:pt x="1542" y="14324"/>
                  <a:pt x="1517" y="14397"/>
                  <a:pt x="1531" y="14449"/>
                </a:cubicBezTo>
                <a:cubicBezTo>
                  <a:pt x="1595" y="14676"/>
                  <a:pt x="1730" y="14831"/>
                  <a:pt x="1796" y="14988"/>
                </a:cubicBezTo>
                <a:cubicBezTo>
                  <a:pt x="1815" y="15034"/>
                  <a:pt x="1780" y="15120"/>
                  <a:pt x="1796" y="15167"/>
                </a:cubicBezTo>
                <a:cubicBezTo>
                  <a:pt x="1806" y="15196"/>
                  <a:pt x="1912" y="15224"/>
                  <a:pt x="1929" y="15257"/>
                </a:cubicBezTo>
                <a:cubicBezTo>
                  <a:pt x="1944" y="15287"/>
                  <a:pt x="1994" y="15410"/>
                  <a:pt x="1995" y="15436"/>
                </a:cubicBezTo>
                <a:cubicBezTo>
                  <a:pt x="2000" y="15565"/>
                  <a:pt x="2123" y="15587"/>
                  <a:pt x="2128" y="15706"/>
                </a:cubicBezTo>
                <a:cubicBezTo>
                  <a:pt x="2131" y="15816"/>
                  <a:pt x="2211" y="15833"/>
                  <a:pt x="2260" y="15885"/>
                </a:cubicBezTo>
                <a:cubicBezTo>
                  <a:pt x="2375" y="16009"/>
                  <a:pt x="2399" y="16205"/>
                  <a:pt x="2458" y="16333"/>
                </a:cubicBezTo>
                <a:cubicBezTo>
                  <a:pt x="2622" y="16346"/>
                  <a:pt x="2684" y="16578"/>
                  <a:pt x="2789" y="16693"/>
                </a:cubicBezTo>
                <a:cubicBezTo>
                  <a:pt x="2897" y="16811"/>
                  <a:pt x="2965" y="16817"/>
                  <a:pt x="3054" y="16872"/>
                </a:cubicBezTo>
                <a:cubicBezTo>
                  <a:pt x="3072" y="16883"/>
                  <a:pt x="3102" y="17030"/>
                  <a:pt x="3121" y="17052"/>
                </a:cubicBezTo>
                <a:cubicBezTo>
                  <a:pt x="3144" y="17081"/>
                  <a:pt x="3230" y="17021"/>
                  <a:pt x="3253" y="17052"/>
                </a:cubicBezTo>
                <a:cubicBezTo>
                  <a:pt x="3275" y="17082"/>
                  <a:pt x="3231" y="17200"/>
                  <a:pt x="3253" y="17231"/>
                </a:cubicBezTo>
                <a:cubicBezTo>
                  <a:pt x="3355" y="17377"/>
                  <a:pt x="3457" y="17490"/>
                  <a:pt x="3518" y="17590"/>
                </a:cubicBezTo>
                <a:cubicBezTo>
                  <a:pt x="3536" y="17620"/>
                  <a:pt x="3627" y="17565"/>
                  <a:pt x="3650" y="17590"/>
                </a:cubicBezTo>
                <a:cubicBezTo>
                  <a:pt x="3745" y="17693"/>
                  <a:pt x="3756" y="17853"/>
                  <a:pt x="3849" y="17860"/>
                </a:cubicBezTo>
                <a:cubicBezTo>
                  <a:pt x="3925" y="17865"/>
                  <a:pt x="3878" y="17918"/>
                  <a:pt x="3914" y="17950"/>
                </a:cubicBezTo>
                <a:cubicBezTo>
                  <a:pt x="4023" y="18044"/>
                  <a:pt x="4111" y="18062"/>
                  <a:pt x="4179" y="18129"/>
                </a:cubicBezTo>
                <a:cubicBezTo>
                  <a:pt x="4222" y="18171"/>
                  <a:pt x="4264" y="18269"/>
                  <a:pt x="4312" y="18308"/>
                </a:cubicBezTo>
                <a:cubicBezTo>
                  <a:pt x="4361" y="18348"/>
                  <a:pt x="4458" y="18275"/>
                  <a:pt x="4511" y="18308"/>
                </a:cubicBezTo>
                <a:cubicBezTo>
                  <a:pt x="4534" y="18324"/>
                  <a:pt x="4550" y="18465"/>
                  <a:pt x="4577" y="18487"/>
                </a:cubicBezTo>
                <a:cubicBezTo>
                  <a:pt x="4640" y="18542"/>
                  <a:pt x="4706" y="18644"/>
                  <a:pt x="4775" y="18667"/>
                </a:cubicBezTo>
                <a:cubicBezTo>
                  <a:pt x="4813" y="18680"/>
                  <a:pt x="4874" y="18644"/>
                  <a:pt x="4908" y="18667"/>
                </a:cubicBezTo>
                <a:cubicBezTo>
                  <a:pt x="4934" y="18685"/>
                  <a:pt x="4942" y="18826"/>
                  <a:pt x="4974" y="18847"/>
                </a:cubicBezTo>
                <a:cubicBezTo>
                  <a:pt x="5074" y="18911"/>
                  <a:pt x="5110" y="18832"/>
                  <a:pt x="5172" y="18936"/>
                </a:cubicBezTo>
                <a:cubicBezTo>
                  <a:pt x="5187" y="18961"/>
                  <a:pt x="5282" y="18924"/>
                  <a:pt x="5305" y="18936"/>
                </a:cubicBezTo>
                <a:cubicBezTo>
                  <a:pt x="5479" y="19026"/>
                  <a:pt x="5589" y="19103"/>
                  <a:pt x="5702" y="19205"/>
                </a:cubicBezTo>
                <a:cubicBezTo>
                  <a:pt x="5790" y="19285"/>
                  <a:pt x="5841" y="19244"/>
                  <a:pt x="5967" y="19295"/>
                </a:cubicBezTo>
                <a:cubicBezTo>
                  <a:pt x="5992" y="19306"/>
                  <a:pt x="6065" y="19460"/>
                  <a:pt x="6100" y="19475"/>
                </a:cubicBezTo>
                <a:cubicBezTo>
                  <a:pt x="6156" y="19500"/>
                  <a:pt x="6239" y="19466"/>
                  <a:pt x="6298" y="19475"/>
                </a:cubicBezTo>
                <a:cubicBezTo>
                  <a:pt x="6470" y="19500"/>
                  <a:pt x="6761" y="19593"/>
                  <a:pt x="6828" y="19655"/>
                </a:cubicBezTo>
                <a:cubicBezTo>
                  <a:pt x="6949" y="19764"/>
                  <a:pt x="7170" y="19787"/>
                  <a:pt x="7357" y="19834"/>
                </a:cubicBezTo>
                <a:cubicBezTo>
                  <a:pt x="7550" y="19882"/>
                  <a:pt x="7846" y="20014"/>
                  <a:pt x="7887" y="20014"/>
                </a:cubicBezTo>
                <a:cubicBezTo>
                  <a:pt x="7925" y="20014"/>
                  <a:pt x="7969" y="19925"/>
                  <a:pt x="7953" y="19924"/>
                </a:cubicBezTo>
                <a:cubicBezTo>
                  <a:pt x="8048" y="19927"/>
                  <a:pt x="8092" y="20005"/>
                  <a:pt x="8152" y="20014"/>
                </a:cubicBezTo>
                <a:cubicBezTo>
                  <a:pt x="8239" y="20025"/>
                  <a:pt x="8330" y="19998"/>
                  <a:pt x="8416" y="20014"/>
                </a:cubicBezTo>
                <a:cubicBezTo>
                  <a:pt x="8502" y="20029"/>
                  <a:pt x="8562" y="20097"/>
                  <a:pt x="8615" y="20103"/>
                </a:cubicBezTo>
                <a:cubicBezTo>
                  <a:pt x="8609" y="20103"/>
                  <a:pt x="8633" y="20014"/>
                  <a:pt x="8681" y="20014"/>
                </a:cubicBezTo>
                <a:cubicBezTo>
                  <a:pt x="8735" y="20014"/>
                  <a:pt x="8743" y="20103"/>
                  <a:pt x="8748" y="20103"/>
                </a:cubicBezTo>
                <a:cubicBezTo>
                  <a:pt x="8958" y="20140"/>
                  <a:pt x="9128" y="20077"/>
                  <a:pt x="9277" y="20103"/>
                </a:cubicBezTo>
                <a:cubicBezTo>
                  <a:pt x="9507" y="20144"/>
                  <a:pt x="9394" y="20154"/>
                  <a:pt x="9542" y="20103"/>
                </a:cubicBezTo>
                <a:cubicBezTo>
                  <a:pt x="9582" y="20090"/>
                  <a:pt x="9633" y="20107"/>
                  <a:pt x="9674" y="20103"/>
                </a:cubicBezTo>
                <a:cubicBezTo>
                  <a:pt x="9930" y="20078"/>
                  <a:pt x="9988" y="20043"/>
                  <a:pt x="10138" y="20014"/>
                </a:cubicBezTo>
                <a:cubicBezTo>
                  <a:pt x="10245" y="19993"/>
                  <a:pt x="10360" y="20025"/>
                  <a:pt x="10469" y="20014"/>
                </a:cubicBezTo>
                <a:cubicBezTo>
                  <a:pt x="10707" y="19988"/>
                  <a:pt x="10750" y="19931"/>
                  <a:pt x="10800" y="20014"/>
                </a:cubicBezTo>
                <a:cubicBezTo>
                  <a:pt x="10861" y="20114"/>
                  <a:pt x="11100" y="19932"/>
                  <a:pt x="11131" y="19924"/>
                </a:cubicBezTo>
                <a:cubicBezTo>
                  <a:pt x="11193" y="19908"/>
                  <a:pt x="11266" y="19928"/>
                  <a:pt x="11330" y="19924"/>
                </a:cubicBezTo>
                <a:cubicBezTo>
                  <a:pt x="11383" y="19920"/>
                  <a:pt x="11389" y="19836"/>
                  <a:pt x="11395" y="19834"/>
                </a:cubicBezTo>
                <a:cubicBezTo>
                  <a:pt x="11549" y="19797"/>
                  <a:pt x="11712" y="19785"/>
                  <a:pt x="11860" y="19744"/>
                </a:cubicBezTo>
                <a:cubicBezTo>
                  <a:pt x="12022" y="19700"/>
                  <a:pt x="12146" y="19619"/>
                  <a:pt x="12323" y="19565"/>
                </a:cubicBezTo>
                <a:cubicBezTo>
                  <a:pt x="12302" y="19571"/>
                  <a:pt x="12351" y="19655"/>
                  <a:pt x="12388" y="19655"/>
                </a:cubicBezTo>
                <a:cubicBezTo>
                  <a:pt x="12449" y="19655"/>
                  <a:pt x="12441" y="19569"/>
                  <a:pt x="12455" y="19565"/>
                </a:cubicBezTo>
                <a:cubicBezTo>
                  <a:pt x="13072" y="19384"/>
                  <a:pt x="13752" y="19078"/>
                  <a:pt x="14243" y="18847"/>
                </a:cubicBezTo>
                <a:cubicBezTo>
                  <a:pt x="14442" y="18753"/>
                  <a:pt x="14527" y="18664"/>
                  <a:pt x="14639" y="18578"/>
                </a:cubicBezTo>
                <a:cubicBezTo>
                  <a:pt x="14726" y="18511"/>
                  <a:pt x="14792" y="18553"/>
                  <a:pt x="14904" y="18487"/>
                </a:cubicBezTo>
                <a:cubicBezTo>
                  <a:pt x="15043" y="18407"/>
                  <a:pt x="15041" y="18352"/>
                  <a:pt x="15169" y="18308"/>
                </a:cubicBezTo>
                <a:cubicBezTo>
                  <a:pt x="15237" y="18285"/>
                  <a:pt x="15266" y="18138"/>
                  <a:pt x="15302" y="18129"/>
                </a:cubicBezTo>
                <a:cubicBezTo>
                  <a:pt x="15331" y="18120"/>
                  <a:pt x="15400" y="18205"/>
                  <a:pt x="15368" y="18218"/>
                </a:cubicBezTo>
                <a:cubicBezTo>
                  <a:pt x="15457" y="18181"/>
                  <a:pt x="15487" y="18092"/>
                  <a:pt x="15567" y="18039"/>
                </a:cubicBezTo>
                <a:cubicBezTo>
                  <a:pt x="15708" y="17947"/>
                  <a:pt x="15762" y="17869"/>
                  <a:pt x="15898" y="17860"/>
                </a:cubicBezTo>
                <a:cubicBezTo>
                  <a:pt x="15970" y="17854"/>
                  <a:pt x="15932" y="17791"/>
                  <a:pt x="15964" y="17770"/>
                </a:cubicBezTo>
                <a:cubicBezTo>
                  <a:pt x="16105" y="17677"/>
                  <a:pt x="16159" y="17600"/>
                  <a:pt x="16295" y="17590"/>
                </a:cubicBezTo>
                <a:cubicBezTo>
                  <a:pt x="16369" y="17585"/>
                  <a:pt x="16327" y="17525"/>
                  <a:pt x="16361" y="17500"/>
                </a:cubicBezTo>
                <a:cubicBezTo>
                  <a:pt x="16594" y="17334"/>
                  <a:pt x="16862" y="17158"/>
                  <a:pt x="17089" y="16963"/>
                </a:cubicBezTo>
                <a:cubicBezTo>
                  <a:pt x="17129" y="16928"/>
                  <a:pt x="17176" y="16819"/>
                  <a:pt x="17222" y="16783"/>
                </a:cubicBezTo>
                <a:cubicBezTo>
                  <a:pt x="17255" y="16757"/>
                  <a:pt x="17319" y="16804"/>
                  <a:pt x="17354" y="16783"/>
                </a:cubicBezTo>
                <a:cubicBezTo>
                  <a:pt x="17375" y="16769"/>
                  <a:pt x="17396" y="16625"/>
                  <a:pt x="17420" y="16603"/>
                </a:cubicBezTo>
                <a:cubicBezTo>
                  <a:pt x="17560" y="16476"/>
                  <a:pt x="17611" y="16457"/>
                  <a:pt x="17685" y="16333"/>
                </a:cubicBezTo>
                <a:cubicBezTo>
                  <a:pt x="17703" y="16305"/>
                  <a:pt x="17794" y="16357"/>
                  <a:pt x="17818" y="16333"/>
                </a:cubicBezTo>
                <a:cubicBezTo>
                  <a:pt x="17916" y="16237"/>
                  <a:pt x="17979" y="16083"/>
                  <a:pt x="18082" y="15975"/>
                </a:cubicBezTo>
                <a:cubicBezTo>
                  <a:pt x="18192" y="15859"/>
                  <a:pt x="18256" y="15851"/>
                  <a:pt x="18347" y="15796"/>
                </a:cubicBezTo>
                <a:cubicBezTo>
                  <a:pt x="18365" y="15784"/>
                  <a:pt x="18394" y="15638"/>
                  <a:pt x="18413" y="15616"/>
                </a:cubicBezTo>
                <a:cubicBezTo>
                  <a:pt x="18522" y="15492"/>
                  <a:pt x="18638" y="15387"/>
                  <a:pt x="18744" y="15257"/>
                </a:cubicBezTo>
                <a:cubicBezTo>
                  <a:pt x="18835" y="15146"/>
                  <a:pt x="18898" y="15064"/>
                  <a:pt x="18943" y="14988"/>
                </a:cubicBezTo>
                <a:cubicBezTo>
                  <a:pt x="18954" y="14970"/>
                  <a:pt x="18932" y="14916"/>
                  <a:pt x="18943" y="14898"/>
                </a:cubicBezTo>
                <a:cubicBezTo>
                  <a:pt x="18961" y="14867"/>
                  <a:pt x="19054" y="14926"/>
                  <a:pt x="19075" y="14898"/>
                </a:cubicBezTo>
                <a:cubicBezTo>
                  <a:pt x="19123" y="14833"/>
                  <a:pt x="19096" y="14699"/>
                  <a:pt x="19142" y="14629"/>
                </a:cubicBezTo>
                <a:cubicBezTo>
                  <a:pt x="19180" y="14569"/>
                  <a:pt x="19302" y="14597"/>
                  <a:pt x="19339" y="14539"/>
                </a:cubicBezTo>
                <a:cubicBezTo>
                  <a:pt x="19381" y="14477"/>
                  <a:pt x="19372" y="14330"/>
                  <a:pt x="19406" y="14270"/>
                </a:cubicBezTo>
                <a:cubicBezTo>
                  <a:pt x="19450" y="14195"/>
                  <a:pt x="19560" y="14167"/>
                  <a:pt x="19605" y="14090"/>
                </a:cubicBezTo>
                <a:cubicBezTo>
                  <a:pt x="19641" y="14027"/>
                  <a:pt x="19646" y="13878"/>
                  <a:pt x="19671" y="13821"/>
                </a:cubicBezTo>
                <a:cubicBezTo>
                  <a:pt x="19681" y="13798"/>
                  <a:pt x="19717" y="13773"/>
                  <a:pt x="19737" y="13731"/>
                </a:cubicBezTo>
                <a:cubicBezTo>
                  <a:pt x="19828" y="13539"/>
                  <a:pt x="19995" y="13372"/>
                  <a:pt x="20002" y="13192"/>
                </a:cubicBezTo>
                <a:cubicBezTo>
                  <a:pt x="20007" y="13053"/>
                  <a:pt x="20103" y="12926"/>
                  <a:pt x="20134" y="12834"/>
                </a:cubicBezTo>
                <a:cubicBezTo>
                  <a:pt x="20151" y="12785"/>
                  <a:pt x="20199" y="12696"/>
                  <a:pt x="20201" y="12654"/>
                </a:cubicBezTo>
                <a:cubicBezTo>
                  <a:pt x="20204" y="12558"/>
                  <a:pt x="20254" y="12606"/>
                  <a:pt x="20267" y="12564"/>
                </a:cubicBezTo>
                <a:cubicBezTo>
                  <a:pt x="20405" y="12138"/>
                  <a:pt x="20454" y="11695"/>
                  <a:pt x="20532" y="11308"/>
                </a:cubicBezTo>
                <a:cubicBezTo>
                  <a:pt x="20574" y="11096"/>
                  <a:pt x="20639" y="10880"/>
                  <a:pt x="20664" y="10680"/>
                </a:cubicBezTo>
                <a:cubicBezTo>
                  <a:pt x="20766" y="9867"/>
                  <a:pt x="20703" y="8914"/>
                  <a:pt x="20598" y="8346"/>
                </a:cubicBezTo>
                <a:cubicBezTo>
                  <a:pt x="20574" y="8218"/>
                  <a:pt x="20573" y="8165"/>
                  <a:pt x="20532" y="8077"/>
                </a:cubicBezTo>
                <a:cubicBezTo>
                  <a:pt x="20475" y="7956"/>
                  <a:pt x="20498" y="7895"/>
                  <a:pt x="20466" y="7718"/>
                </a:cubicBezTo>
                <a:cubicBezTo>
                  <a:pt x="20435" y="7552"/>
                  <a:pt x="20382" y="7420"/>
                  <a:pt x="20333" y="7270"/>
                </a:cubicBezTo>
                <a:cubicBezTo>
                  <a:pt x="20309" y="7194"/>
                  <a:pt x="20306" y="7075"/>
                  <a:pt x="20267" y="7000"/>
                </a:cubicBezTo>
                <a:cubicBezTo>
                  <a:pt x="20230" y="6928"/>
                  <a:pt x="20100" y="6899"/>
                  <a:pt x="20069" y="6821"/>
                </a:cubicBezTo>
                <a:cubicBezTo>
                  <a:pt x="20035" y="6741"/>
                  <a:pt x="20132" y="6743"/>
                  <a:pt x="20134" y="6731"/>
                </a:cubicBezTo>
                <a:cubicBezTo>
                  <a:pt x="20148" y="6663"/>
                  <a:pt x="20027" y="6514"/>
                  <a:pt x="20002" y="6462"/>
                </a:cubicBezTo>
                <a:cubicBezTo>
                  <a:pt x="19914" y="6273"/>
                  <a:pt x="19832" y="6141"/>
                  <a:pt x="19737" y="6013"/>
                </a:cubicBezTo>
                <a:cubicBezTo>
                  <a:pt x="19671" y="5924"/>
                  <a:pt x="19562" y="5810"/>
                  <a:pt x="19473" y="5743"/>
                </a:cubicBezTo>
                <a:cubicBezTo>
                  <a:pt x="19326" y="5473"/>
                  <a:pt x="19143" y="5317"/>
                  <a:pt x="19075" y="5026"/>
                </a:cubicBezTo>
                <a:cubicBezTo>
                  <a:pt x="18790" y="4999"/>
                  <a:pt x="18630" y="4678"/>
                  <a:pt x="18413" y="4488"/>
                </a:cubicBezTo>
                <a:cubicBezTo>
                  <a:pt x="18195" y="4295"/>
                  <a:pt x="17901" y="4183"/>
                  <a:pt x="17751" y="3859"/>
                </a:cubicBezTo>
                <a:cubicBezTo>
                  <a:pt x="17501" y="3829"/>
                  <a:pt x="17390" y="3736"/>
                  <a:pt x="17222" y="3680"/>
                </a:cubicBezTo>
                <a:cubicBezTo>
                  <a:pt x="17138" y="3651"/>
                  <a:pt x="17159" y="3538"/>
                  <a:pt x="17089" y="3500"/>
                </a:cubicBezTo>
                <a:cubicBezTo>
                  <a:pt x="16988" y="3446"/>
                  <a:pt x="16927" y="3445"/>
                  <a:pt x="16824" y="3410"/>
                </a:cubicBezTo>
                <a:cubicBezTo>
                  <a:pt x="16740" y="3382"/>
                  <a:pt x="16707" y="3237"/>
                  <a:pt x="16626" y="3231"/>
                </a:cubicBezTo>
                <a:cubicBezTo>
                  <a:pt x="16558" y="3226"/>
                  <a:pt x="16585" y="3153"/>
                  <a:pt x="16560" y="3141"/>
                </a:cubicBezTo>
                <a:cubicBezTo>
                  <a:pt x="16492" y="3108"/>
                  <a:pt x="16459" y="3258"/>
                  <a:pt x="16361" y="3231"/>
                </a:cubicBezTo>
                <a:cubicBezTo>
                  <a:pt x="16356" y="3229"/>
                  <a:pt x="16366" y="3148"/>
                  <a:pt x="16361" y="3141"/>
                </a:cubicBezTo>
                <a:cubicBezTo>
                  <a:pt x="16311" y="3073"/>
                  <a:pt x="16239" y="3087"/>
                  <a:pt x="16162" y="3052"/>
                </a:cubicBezTo>
                <a:cubicBezTo>
                  <a:pt x="15878" y="2921"/>
                  <a:pt x="15624" y="2804"/>
                  <a:pt x="15302" y="2692"/>
                </a:cubicBezTo>
                <a:cubicBezTo>
                  <a:pt x="15311" y="2696"/>
                  <a:pt x="15288" y="2797"/>
                  <a:pt x="15236" y="2783"/>
                </a:cubicBezTo>
                <a:cubicBezTo>
                  <a:pt x="15234" y="2782"/>
                  <a:pt x="15177" y="2612"/>
                  <a:pt x="15169" y="2602"/>
                </a:cubicBezTo>
                <a:cubicBezTo>
                  <a:pt x="15134" y="2555"/>
                  <a:pt x="14956" y="2622"/>
                  <a:pt x="14904" y="2602"/>
                </a:cubicBezTo>
                <a:cubicBezTo>
                  <a:pt x="14762" y="2550"/>
                  <a:pt x="14594" y="2461"/>
                  <a:pt x="14441" y="2423"/>
                </a:cubicBezTo>
                <a:cubicBezTo>
                  <a:pt x="14332" y="2396"/>
                  <a:pt x="14297" y="2426"/>
                  <a:pt x="14243" y="2334"/>
                </a:cubicBezTo>
                <a:cubicBezTo>
                  <a:pt x="14239" y="2328"/>
                  <a:pt x="14057" y="2447"/>
                  <a:pt x="13977" y="2423"/>
                </a:cubicBezTo>
                <a:cubicBezTo>
                  <a:pt x="13807" y="2373"/>
                  <a:pt x="13801" y="2187"/>
                  <a:pt x="13713" y="2334"/>
                </a:cubicBezTo>
                <a:cubicBezTo>
                  <a:pt x="13675" y="2396"/>
                  <a:pt x="13585" y="2251"/>
                  <a:pt x="13581" y="2244"/>
                </a:cubicBezTo>
                <a:cubicBezTo>
                  <a:pt x="13569" y="2226"/>
                  <a:pt x="13468" y="2247"/>
                  <a:pt x="13448" y="2244"/>
                </a:cubicBezTo>
                <a:cubicBezTo>
                  <a:pt x="13222" y="2207"/>
                  <a:pt x="13162" y="2168"/>
                  <a:pt x="13117" y="2244"/>
                </a:cubicBezTo>
                <a:cubicBezTo>
                  <a:pt x="13108" y="2259"/>
                  <a:pt x="13001" y="2245"/>
                  <a:pt x="12985" y="2244"/>
                </a:cubicBezTo>
                <a:cubicBezTo>
                  <a:pt x="12627" y="2216"/>
                  <a:pt x="12281" y="2030"/>
                  <a:pt x="11925" y="2244"/>
                </a:cubicBezTo>
                <a:cubicBezTo>
                  <a:pt x="11796" y="1983"/>
                  <a:pt x="11634" y="2086"/>
                  <a:pt x="11595" y="2154"/>
                </a:cubicBezTo>
                <a:cubicBezTo>
                  <a:pt x="11564" y="2206"/>
                  <a:pt x="11506" y="2068"/>
                  <a:pt x="11528" y="2064"/>
                </a:cubicBezTo>
                <a:cubicBezTo>
                  <a:pt x="11442" y="2079"/>
                  <a:pt x="11436" y="2145"/>
                  <a:pt x="11330" y="2154"/>
                </a:cubicBezTo>
                <a:cubicBezTo>
                  <a:pt x="10774" y="2200"/>
                  <a:pt x="10453" y="2183"/>
                  <a:pt x="10072" y="2244"/>
                </a:cubicBezTo>
                <a:cubicBezTo>
                  <a:pt x="9972" y="2260"/>
                  <a:pt x="9854" y="2334"/>
                  <a:pt x="9807" y="2334"/>
                </a:cubicBezTo>
                <a:cubicBezTo>
                  <a:pt x="9742" y="2334"/>
                  <a:pt x="9726" y="2240"/>
                  <a:pt x="9674" y="2244"/>
                </a:cubicBezTo>
                <a:cubicBezTo>
                  <a:pt x="9609" y="2248"/>
                  <a:pt x="9631" y="2323"/>
                  <a:pt x="9608" y="2334"/>
                </a:cubicBezTo>
                <a:cubicBezTo>
                  <a:pt x="9264" y="2489"/>
                  <a:pt x="8823" y="2422"/>
                  <a:pt x="8483" y="2513"/>
                </a:cubicBezTo>
                <a:cubicBezTo>
                  <a:pt x="8482" y="2513"/>
                  <a:pt x="8455" y="2588"/>
                  <a:pt x="8416" y="2602"/>
                </a:cubicBezTo>
                <a:cubicBezTo>
                  <a:pt x="8309" y="2647"/>
                  <a:pt x="8278" y="2593"/>
                  <a:pt x="8218" y="2692"/>
                </a:cubicBezTo>
                <a:cubicBezTo>
                  <a:pt x="8203" y="2717"/>
                  <a:pt x="8109" y="2680"/>
                  <a:pt x="8086" y="2692"/>
                </a:cubicBezTo>
                <a:cubicBezTo>
                  <a:pt x="7941" y="2770"/>
                  <a:pt x="7774" y="2814"/>
                  <a:pt x="7622" y="2872"/>
                </a:cubicBezTo>
                <a:cubicBezTo>
                  <a:pt x="7499" y="2919"/>
                  <a:pt x="7385" y="2923"/>
                  <a:pt x="7291" y="2962"/>
                </a:cubicBezTo>
                <a:cubicBezTo>
                  <a:pt x="7232" y="2986"/>
                  <a:pt x="7255" y="3029"/>
                  <a:pt x="7225" y="3052"/>
                </a:cubicBezTo>
                <a:cubicBezTo>
                  <a:pt x="7102" y="3142"/>
                  <a:pt x="6906" y="3157"/>
                  <a:pt x="6761" y="3231"/>
                </a:cubicBezTo>
                <a:cubicBezTo>
                  <a:pt x="6684" y="3271"/>
                  <a:pt x="6664" y="3314"/>
                  <a:pt x="6563" y="3321"/>
                </a:cubicBezTo>
                <a:cubicBezTo>
                  <a:pt x="6494" y="3326"/>
                  <a:pt x="6525" y="3395"/>
                  <a:pt x="6497" y="3410"/>
                </a:cubicBezTo>
                <a:cubicBezTo>
                  <a:pt x="6396" y="3465"/>
                  <a:pt x="6243" y="3452"/>
                  <a:pt x="6166" y="3500"/>
                </a:cubicBezTo>
                <a:cubicBezTo>
                  <a:pt x="6153" y="3508"/>
                  <a:pt x="6111" y="3661"/>
                  <a:pt x="6100" y="3680"/>
                </a:cubicBezTo>
                <a:cubicBezTo>
                  <a:pt x="6083" y="3708"/>
                  <a:pt x="5992" y="3661"/>
                  <a:pt x="5967" y="3680"/>
                </a:cubicBezTo>
                <a:cubicBezTo>
                  <a:pt x="5958" y="3687"/>
                  <a:pt x="5974" y="3757"/>
                  <a:pt x="5967" y="3770"/>
                </a:cubicBezTo>
                <a:cubicBezTo>
                  <a:pt x="5951" y="3795"/>
                  <a:pt x="5859" y="3754"/>
                  <a:pt x="5835" y="3770"/>
                </a:cubicBezTo>
                <a:cubicBezTo>
                  <a:pt x="5827" y="3775"/>
                  <a:pt x="5841" y="3849"/>
                  <a:pt x="5835" y="3859"/>
                </a:cubicBezTo>
                <a:cubicBezTo>
                  <a:pt x="5819" y="3886"/>
                  <a:pt x="5727" y="3842"/>
                  <a:pt x="5702" y="3859"/>
                </a:cubicBezTo>
                <a:cubicBezTo>
                  <a:pt x="5694" y="3866"/>
                  <a:pt x="5709" y="3937"/>
                  <a:pt x="5702" y="3949"/>
                </a:cubicBezTo>
                <a:cubicBezTo>
                  <a:pt x="5687" y="3975"/>
                  <a:pt x="5594" y="3933"/>
                  <a:pt x="5570" y="3949"/>
                </a:cubicBezTo>
                <a:cubicBezTo>
                  <a:pt x="5562" y="3954"/>
                  <a:pt x="5576" y="4029"/>
                  <a:pt x="5570" y="4039"/>
                </a:cubicBezTo>
                <a:cubicBezTo>
                  <a:pt x="5554" y="4065"/>
                  <a:pt x="5462" y="4023"/>
                  <a:pt x="5437" y="4039"/>
                </a:cubicBezTo>
                <a:cubicBezTo>
                  <a:pt x="5429" y="4044"/>
                  <a:pt x="5444" y="4118"/>
                  <a:pt x="5437" y="4128"/>
                </a:cubicBezTo>
                <a:cubicBezTo>
                  <a:pt x="5421" y="4155"/>
                  <a:pt x="5329" y="4113"/>
                  <a:pt x="5305" y="4128"/>
                </a:cubicBezTo>
                <a:cubicBezTo>
                  <a:pt x="5297" y="4134"/>
                  <a:pt x="5311" y="4208"/>
                  <a:pt x="5305" y="4218"/>
                </a:cubicBezTo>
                <a:cubicBezTo>
                  <a:pt x="5288" y="4247"/>
                  <a:pt x="5197" y="4199"/>
                  <a:pt x="5172" y="4218"/>
                </a:cubicBezTo>
                <a:cubicBezTo>
                  <a:pt x="5155" y="4233"/>
                  <a:pt x="5121" y="4373"/>
                  <a:pt x="5107" y="4398"/>
                </a:cubicBezTo>
                <a:cubicBezTo>
                  <a:pt x="5089" y="4426"/>
                  <a:pt x="4998" y="4376"/>
                  <a:pt x="4974" y="4398"/>
                </a:cubicBezTo>
                <a:cubicBezTo>
                  <a:pt x="4911" y="4453"/>
                  <a:pt x="4832" y="4616"/>
                  <a:pt x="4775" y="4667"/>
                </a:cubicBezTo>
                <a:cubicBezTo>
                  <a:pt x="4765" y="4676"/>
                  <a:pt x="4722" y="4666"/>
                  <a:pt x="4709" y="4667"/>
                </a:cubicBezTo>
                <a:cubicBezTo>
                  <a:pt x="4641" y="4672"/>
                  <a:pt x="4562" y="4797"/>
                  <a:pt x="4511" y="4846"/>
                </a:cubicBezTo>
                <a:cubicBezTo>
                  <a:pt x="4400" y="4953"/>
                  <a:pt x="4265" y="5199"/>
                  <a:pt x="4179" y="5205"/>
                </a:cubicBezTo>
                <a:cubicBezTo>
                  <a:pt x="4034" y="5216"/>
                  <a:pt x="3933" y="5558"/>
                  <a:pt x="3849" y="5564"/>
                </a:cubicBezTo>
                <a:cubicBezTo>
                  <a:pt x="3780" y="5570"/>
                  <a:pt x="3701" y="5694"/>
                  <a:pt x="3650" y="5743"/>
                </a:cubicBezTo>
                <a:cubicBezTo>
                  <a:pt x="3572" y="5820"/>
                  <a:pt x="3543" y="5904"/>
                  <a:pt x="3451" y="6013"/>
                </a:cubicBezTo>
                <a:cubicBezTo>
                  <a:pt x="3169" y="6349"/>
                  <a:pt x="2874" y="6664"/>
                  <a:pt x="2657" y="7000"/>
                </a:cubicBezTo>
                <a:cubicBezTo>
                  <a:pt x="2636" y="7032"/>
                  <a:pt x="2671" y="7139"/>
                  <a:pt x="2657" y="7180"/>
                </a:cubicBezTo>
                <a:cubicBezTo>
                  <a:pt x="2649" y="7204"/>
                  <a:pt x="2541" y="7243"/>
                  <a:pt x="2524" y="7270"/>
                </a:cubicBezTo>
                <a:cubicBezTo>
                  <a:pt x="2455" y="7381"/>
                  <a:pt x="2328" y="7571"/>
                  <a:pt x="2326" y="7628"/>
                </a:cubicBezTo>
                <a:cubicBezTo>
                  <a:pt x="2322" y="7722"/>
                  <a:pt x="2230" y="7828"/>
                  <a:pt x="2193" y="7898"/>
                </a:cubicBezTo>
                <a:cubicBezTo>
                  <a:pt x="2126" y="8025"/>
                  <a:pt x="1998" y="8186"/>
                  <a:pt x="1995" y="8257"/>
                </a:cubicBezTo>
                <a:cubicBezTo>
                  <a:pt x="1991" y="8360"/>
                  <a:pt x="1952" y="8296"/>
                  <a:pt x="1929" y="8346"/>
                </a:cubicBezTo>
                <a:cubicBezTo>
                  <a:pt x="1837" y="8539"/>
                  <a:pt x="1831" y="8594"/>
                  <a:pt x="1730" y="8705"/>
                </a:cubicBezTo>
                <a:cubicBezTo>
                  <a:pt x="1709" y="8729"/>
                  <a:pt x="1745" y="8852"/>
                  <a:pt x="1730" y="8885"/>
                </a:cubicBezTo>
                <a:cubicBezTo>
                  <a:pt x="1713" y="8923"/>
                  <a:pt x="1620" y="8935"/>
                  <a:pt x="1598" y="8975"/>
                </a:cubicBezTo>
                <a:cubicBezTo>
                  <a:pt x="1524" y="9107"/>
                  <a:pt x="1531" y="9487"/>
                  <a:pt x="1399" y="9513"/>
                </a:cubicBezTo>
                <a:cubicBezTo>
                  <a:pt x="1440" y="9176"/>
                  <a:pt x="1623" y="8927"/>
                  <a:pt x="1664" y="8705"/>
                </a:cubicBezTo>
                <a:close/>
                <a:moveTo>
                  <a:pt x="2657" y="18936"/>
                </a:moveTo>
                <a:cubicBezTo>
                  <a:pt x="2610" y="18871"/>
                  <a:pt x="2580" y="18815"/>
                  <a:pt x="2524" y="18757"/>
                </a:cubicBezTo>
                <a:cubicBezTo>
                  <a:pt x="2489" y="18720"/>
                  <a:pt x="2426" y="18710"/>
                  <a:pt x="2392" y="18667"/>
                </a:cubicBezTo>
                <a:cubicBezTo>
                  <a:pt x="2235" y="18469"/>
                  <a:pt x="2137" y="18254"/>
                  <a:pt x="1929" y="18039"/>
                </a:cubicBezTo>
                <a:cubicBezTo>
                  <a:pt x="1872" y="17980"/>
                  <a:pt x="1862" y="17912"/>
                  <a:pt x="1796" y="17860"/>
                </a:cubicBezTo>
                <a:cubicBezTo>
                  <a:pt x="1744" y="17818"/>
                  <a:pt x="1659" y="17885"/>
                  <a:pt x="1664" y="17770"/>
                </a:cubicBezTo>
                <a:cubicBezTo>
                  <a:pt x="1654" y="17549"/>
                  <a:pt x="1493" y="17480"/>
                  <a:pt x="1399" y="17321"/>
                </a:cubicBezTo>
                <a:cubicBezTo>
                  <a:pt x="1371" y="17275"/>
                  <a:pt x="1285" y="17188"/>
                  <a:pt x="1267" y="17142"/>
                </a:cubicBezTo>
                <a:cubicBezTo>
                  <a:pt x="1226" y="17039"/>
                  <a:pt x="1247" y="16957"/>
                  <a:pt x="1200" y="16872"/>
                </a:cubicBezTo>
                <a:cubicBezTo>
                  <a:pt x="1184" y="16842"/>
                  <a:pt x="1088" y="16899"/>
                  <a:pt x="1068" y="16872"/>
                </a:cubicBezTo>
                <a:cubicBezTo>
                  <a:pt x="1048" y="16846"/>
                  <a:pt x="1047" y="16518"/>
                  <a:pt x="1002" y="16424"/>
                </a:cubicBezTo>
                <a:cubicBezTo>
                  <a:pt x="977" y="16373"/>
                  <a:pt x="904" y="16301"/>
                  <a:pt x="870" y="16244"/>
                </a:cubicBezTo>
                <a:cubicBezTo>
                  <a:pt x="843" y="16200"/>
                  <a:pt x="753" y="16108"/>
                  <a:pt x="737" y="16065"/>
                </a:cubicBezTo>
                <a:cubicBezTo>
                  <a:pt x="652" y="15839"/>
                  <a:pt x="622" y="15532"/>
                  <a:pt x="539" y="15257"/>
                </a:cubicBezTo>
                <a:cubicBezTo>
                  <a:pt x="498" y="15125"/>
                  <a:pt x="441" y="15012"/>
                  <a:pt x="406" y="14898"/>
                </a:cubicBezTo>
                <a:cubicBezTo>
                  <a:pt x="394" y="14858"/>
                  <a:pt x="344" y="14904"/>
                  <a:pt x="340" y="14808"/>
                </a:cubicBezTo>
                <a:cubicBezTo>
                  <a:pt x="331" y="14585"/>
                  <a:pt x="314" y="14562"/>
                  <a:pt x="274" y="14359"/>
                </a:cubicBezTo>
                <a:cubicBezTo>
                  <a:pt x="268" y="14330"/>
                  <a:pt x="290" y="14198"/>
                  <a:pt x="274" y="14180"/>
                </a:cubicBezTo>
                <a:cubicBezTo>
                  <a:pt x="185" y="14082"/>
                  <a:pt x="256" y="14025"/>
                  <a:pt x="207" y="13731"/>
                </a:cubicBezTo>
                <a:cubicBezTo>
                  <a:pt x="205" y="13715"/>
                  <a:pt x="144" y="13719"/>
                  <a:pt x="141" y="13641"/>
                </a:cubicBezTo>
                <a:cubicBezTo>
                  <a:pt x="137" y="13531"/>
                  <a:pt x="162" y="13388"/>
                  <a:pt x="141" y="13282"/>
                </a:cubicBezTo>
                <a:cubicBezTo>
                  <a:pt x="137" y="13260"/>
                  <a:pt x="78" y="13275"/>
                  <a:pt x="75" y="13192"/>
                </a:cubicBezTo>
                <a:cubicBezTo>
                  <a:pt x="74" y="13169"/>
                  <a:pt x="82" y="13125"/>
                  <a:pt x="75" y="13103"/>
                </a:cubicBezTo>
                <a:cubicBezTo>
                  <a:pt x="68" y="13079"/>
                  <a:pt x="7" y="12988"/>
                  <a:pt x="9" y="13013"/>
                </a:cubicBezTo>
                <a:cubicBezTo>
                  <a:pt x="-7" y="12817"/>
                  <a:pt x="131" y="12778"/>
                  <a:pt x="75" y="12475"/>
                </a:cubicBezTo>
                <a:cubicBezTo>
                  <a:pt x="59" y="12388"/>
                  <a:pt x="-27" y="12276"/>
                  <a:pt x="9" y="12116"/>
                </a:cubicBezTo>
                <a:cubicBezTo>
                  <a:pt x="25" y="12043"/>
                  <a:pt x="97" y="11968"/>
                  <a:pt x="75" y="11847"/>
                </a:cubicBezTo>
                <a:cubicBezTo>
                  <a:pt x="49" y="11702"/>
                  <a:pt x="23" y="11459"/>
                  <a:pt x="75" y="11039"/>
                </a:cubicBezTo>
                <a:cubicBezTo>
                  <a:pt x="84" y="10967"/>
                  <a:pt x="123" y="10881"/>
                  <a:pt x="141" y="10770"/>
                </a:cubicBezTo>
                <a:cubicBezTo>
                  <a:pt x="151" y="10713"/>
                  <a:pt x="131" y="10646"/>
                  <a:pt x="141" y="10590"/>
                </a:cubicBezTo>
                <a:cubicBezTo>
                  <a:pt x="160" y="10488"/>
                  <a:pt x="219" y="10064"/>
                  <a:pt x="274" y="9782"/>
                </a:cubicBezTo>
                <a:cubicBezTo>
                  <a:pt x="275" y="9778"/>
                  <a:pt x="330" y="9747"/>
                  <a:pt x="340" y="9693"/>
                </a:cubicBezTo>
                <a:cubicBezTo>
                  <a:pt x="368" y="9538"/>
                  <a:pt x="353" y="9449"/>
                  <a:pt x="406" y="9243"/>
                </a:cubicBezTo>
                <a:cubicBezTo>
                  <a:pt x="414" y="9211"/>
                  <a:pt x="468" y="9245"/>
                  <a:pt x="472" y="9155"/>
                </a:cubicBezTo>
                <a:cubicBezTo>
                  <a:pt x="473" y="9130"/>
                  <a:pt x="466" y="9087"/>
                  <a:pt x="472" y="9064"/>
                </a:cubicBezTo>
                <a:cubicBezTo>
                  <a:pt x="499" y="8975"/>
                  <a:pt x="515" y="8921"/>
                  <a:pt x="539" y="8795"/>
                </a:cubicBezTo>
                <a:cubicBezTo>
                  <a:pt x="554" y="8708"/>
                  <a:pt x="592" y="8747"/>
                  <a:pt x="605" y="8705"/>
                </a:cubicBezTo>
                <a:cubicBezTo>
                  <a:pt x="665" y="8507"/>
                  <a:pt x="676" y="8334"/>
                  <a:pt x="737" y="8167"/>
                </a:cubicBezTo>
                <a:cubicBezTo>
                  <a:pt x="753" y="8123"/>
                  <a:pt x="799" y="8176"/>
                  <a:pt x="803" y="8077"/>
                </a:cubicBezTo>
                <a:cubicBezTo>
                  <a:pt x="805" y="8036"/>
                  <a:pt x="853" y="7947"/>
                  <a:pt x="870" y="7898"/>
                </a:cubicBezTo>
                <a:cubicBezTo>
                  <a:pt x="892" y="7830"/>
                  <a:pt x="901" y="7711"/>
                  <a:pt x="935" y="7628"/>
                </a:cubicBezTo>
                <a:cubicBezTo>
                  <a:pt x="951" y="7591"/>
                  <a:pt x="1057" y="7570"/>
                  <a:pt x="1068" y="7539"/>
                </a:cubicBezTo>
                <a:cubicBezTo>
                  <a:pt x="1084" y="7491"/>
                  <a:pt x="1049" y="7404"/>
                  <a:pt x="1068" y="7359"/>
                </a:cubicBezTo>
                <a:cubicBezTo>
                  <a:pt x="1095" y="7298"/>
                  <a:pt x="1175" y="7234"/>
                  <a:pt x="1200" y="7180"/>
                </a:cubicBezTo>
                <a:cubicBezTo>
                  <a:pt x="1228" y="7120"/>
                  <a:pt x="1236" y="7064"/>
                  <a:pt x="1267" y="7000"/>
                </a:cubicBezTo>
                <a:cubicBezTo>
                  <a:pt x="1287" y="6958"/>
                  <a:pt x="1323" y="6933"/>
                  <a:pt x="1333" y="6910"/>
                </a:cubicBezTo>
                <a:cubicBezTo>
                  <a:pt x="1393" y="6773"/>
                  <a:pt x="1453" y="6644"/>
                  <a:pt x="1531" y="6462"/>
                </a:cubicBezTo>
                <a:cubicBezTo>
                  <a:pt x="1559" y="6398"/>
                  <a:pt x="1560" y="6266"/>
                  <a:pt x="1598" y="6192"/>
                </a:cubicBezTo>
                <a:cubicBezTo>
                  <a:pt x="1637" y="6116"/>
                  <a:pt x="1758" y="6087"/>
                  <a:pt x="1796" y="6013"/>
                </a:cubicBezTo>
                <a:cubicBezTo>
                  <a:pt x="1841" y="5926"/>
                  <a:pt x="1817" y="5821"/>
                  <a:pt x="1863" y="5743"/>
                </a:cubicBezTo>
                <a:cubicBezTo>
                  <a:pt x="1934" y="5623"/>
                  <a:pt x="2052" y="5511"/>
                  <a:pt x="2128" y="5385"/>
                </a:cubicBezTo>
                <a:cubicBezTo>
                  <a:pt x="2227" y="5217"/>
                  <a:pt x="2301" y="5080"/>
                  <a:pt x="2392" y="4937"/>
                </a:cubicBezTo>
                <a:cubicBezTo>
                  <a:pt x="2792" y="4306"/>
                  <a:pt x="3330" y="3612"/>
                  <a:pt x="3849" y="3052"/>
                </a:cubicBezTo>
                <a:cubicBezTo>
                  <a:pt x="3869" y="3029"/>
                  <a:pt x="3896" y="2883"/>
                  <a:pt x="3914" y="2872"/>
                </a:cubicBezTo>
                <a:cubicBezTo>
                  <a:pt x="4006" y="2816"/>
                  <a:pt x="4064" y="2796"/>
                  <a:pt x="4179" y="2692"/>
                </a:cubicBezTo>
                <a:cubicBezTo>
                  <a:pt x="4300" y="2584"/>
                  <a:pt x="4399" y="2531"/>
                  <a:pt x="4511" y="2423"/>
                </a:cubicBezTo>
                <a:cubicBezTo>
                  <a:pt x="4534" y="2401"/>
                  <a:pt x="4556" y="2256"/>
                  <a:pt x="4577" y="2244"/>
                </a:cubicBezTo>
                <a:cubicBezTo>
                  <a:pt x="4668" y="2188"/>
                  <a:pt x="4727" y="2170"/>
                  <a:pt x="4842" y="2064"/>
                </a:cubicBezTo>
                <a:cubicBezTo>
                  <a:pt x="4898" y="2013"/>
                  <a:pt x="4899" y="1935"/>
                  <a:pt x="4974" y="1885"/>
                </a:cubicBezTo>
                <a:cubicBezTo>
                  <a:pt x="5053" y="1831"/>
                  <a:pt x="5105" y="1850"/>
                  <a:pt x="5172" y="1795"/>
                </a:cubicBezTo>
                <a:cubicBezTo>
                  <a:pt x="5248" y="1734"/>
                  <a:pt x="5291" y="1674"/>
                  <a:pt x="5371" y="1615"/>
                </a:cubicBezTo>
                <a:cubicBezTo>
                  <a:pt x="5427" y="1575"/>
                  <a:pt x="5501" y="1577"/>
                  <a:pt x="5570" y="1526"/>
                </a:cubicBezTo>
                <a:cubicBezTo>
                  <a:pt x="5598" y="1505"/>
                  <a:pt x="5612" y="1361"/>
                  <a:pt x="5636" y="1346"/>
                </a:cubicBezTo>
                <a:cubicBezTo>
                  <a:pt x="5741" y="1283"/>
                  <a:pt x="5823" y="1344"/>
                  <a:pt x="5967" y="1256"/>
                </a:cubicBezTo>
                <a:cubicBezTo>
                  <a:pt x="5998" y="1238"/>
                  <a:pt x="5962" y="1172"/>
                  <a:pt x="6033" y="1166"/>
                </a:cubicBezTo>
                <a:cubicBezTo>
                  <a:pt x="6145" y="1158"/>
                  <a:pt x="6106" y="1118"/>
                  <a:pt x="6166" y="1077"/>
                </a:cubicBezTo>
                <a:cubicBezTo>
                  <a:pt x="6303" y="983"/>
                  <a:pt x="6538" y="916"/>
                  <a:pt x="6761" y="808"/>
                </a:cubicBezTo>
                <a:cubicBezTo>
                  <a:pt x="6787" y="796"/>
                  <a:pt x="6761" y="723"/>
                  <a:pt x="6828" y="718"/>
                </a:cubicBezTo>
                <a:cubicBezTo>
                  <a:pt x="6845" y="717"/>
                  <a:pt x="6878" y="727"/>
                  <a:pt x="6894" y="718"/>
                </a:cubicBezTo>
                <a:cubicBezTo>
                  <a:pt x="7183" y="561"/>
                  <a:pt x="7701" y="421"/>
                  <a:pt x="8086" y="269"/>
                </a:cubicBezTo>
                <a:cubicBezTo>
                  <a:pt x="8300" y="185"/>
                  <a:pt x="8523" y="121"/>
                  <a:pt x="8880" y="90"/>
                </a:cubicBezTo>
                <a:cubicBezTo>
                  <a:pt x="8943" y="84"/>
                  <a:pt x="9018" y="108"/>
                  <a:pt x="9079" y="90"/>
                </a:cubicBezTo>
                <a:cubicBezTo>
                  <a:pt x="9133" y="73"/>
                  <a:pt x="9143" y="2"/>
                  <a:pt x="9211" y="0"/>
                </a:cubicBezTo>
                <a:cubicBezTo>
                  <a:pt x="9387" y="-5"/>
                  <a:pt x="9590" y="75"/>
                  <a:pt x="9740" y="90"/>
                </a:cubicBezTo>
                <a:cubicBezTo>
                  <a:pt x="9873" y="103"/>
                  <a:pt x="10343" y="-9"/>
                  <a:pt x="10403" y="90"/>
                </a:cubicBezTo>
                <a:cubicBezTo>
                  <a:pt x="10409" y="100"/>
                  <a:pt x="10394" y="175"/>
                  <a:pt x="10403" y="180"/>
                </a:cubicBezTo>
                <a:cubicBezTo>
                  <a:pt x="10427" y="195"/>
                  <a:pt x="10519" y="153"/>
                  <a:pt x="10535" y="180"/>
                </a:cubicBezTo>
                <a:cubicBezTo>
                  <a:pt x="10645" y="362"/>
                  <a:pt x="10915" y="165"/>
                  <a:pt x="11065" y="359"/>
                </a:cubicBezTo>
                <a:cubicBezTo>
                  <a:pt x="11111" y="419"/>
                  <a:pt x="11264" y="448"/>
                  <a:pt x="11395" y="538"/>
                </a:cubicBezTo>
                <a:cubicBezTo>
                  <a:pt x="11514" y="620"/>
                  <a:pt x="11661" y="774"/>
                  <a:pt x="11793" y="808"/>
                </a:cubicBezTo>
                <a:cubicBezTo>
                  <a:pt x="11901" y="836"/>
                  <a:pt x="11907" y="708"/>
                  <a:pt x="11991" y="718"/>
                </a:cubicBezTo>
                <a:cubicBezTo>
                  <a:pt x="11988" y="717"/>
                  <a:pt x="12013" y="804"/>
                  <a:pt x="12058" y="808"/>
                </a:cubicBezTo>
                <a:cubicBezTo>
                  <a:pt x="12203" y="818"/>
                  <a:pt x="12278" y="715"/>
                  <a:pt x="12521" y="718"/>
                </a:cubicBezTo>
                <a:cubicBezTo>
                  <a:pt x="12490" y="718"/>
                  <a:pt x="12572" y="803"/>
                  <a:pt x="12588" y="808"/>
                </a:cubicBezTo>
                <a:cubicBezTo>
                  <a:pt x="12690" y="843"/>
                  <a:pt x="12914" y="854"/>
                  <a:pt x="13051" y="808"/>
                </a:cubicBezTo>
                <a:cubicBezTo>
                  <a:pt x="13077" y="799"/>
                  <a:pt x="13136" y="718"/>
                  <a:pt x="13117" y="718"/>
                </a:cubicBezTo>
                <a:cubicBezTo>
                  <a:pt x="13148" y="718"/>
                  <a:pt x="13304" y="781"/>
                  <a:pt x="13382" y="808"/>
                </a:cubicBezTo>
                <a:cubicBezTo>
                  <a:pt x="13408" y="816"/>
                  <a:pt x="13467" y="898"/>
                  <a:pt x="13448" y="898"/>
                </a:cubicBezTo>
                <a:cubicBezTo>
                  <a:pt x="13503" y="898"/>
                  <a:pt x="13513" y="804"/>
                  <a:pt x="13581" y="808"/>
                </a:cubicBezTo>
                <a:cubicBezTo>
                  <a:pt x="13640" y="811"/>
                  <a:pt x="13681" y="915"/>
                  <a:pt x="13779" y="898"/>
                </a:cubicBezTo>
                <a:cubicBezTo>
                  <a:pt x="13834" y="888"/>
                  <a:pt x="13845" y="800"/>
                  <a:pt x="13911" y="808"/>
                </a:cubicBezTo>
                <a:cubicBezTo>
                  <a:pt x="13965" y="813"/>
                  <a:pt x="14022" y="885"/>
                  <a:pt x="14110" y="898"/>
                </a:cubicBezTo>
                <a:cubicBezTo>
                  <a:pt x="14327" y="929"/>
                  <a:pt x="14589" y="926"/>
                  <a:pt x="14904" y="987"/>
                </a:cubicBezTo>
                <a:cubicBezTo>
                  <a:pt x="14925" y="992"/>
                  <a:pt x="15025" y="969"/>
                  <a:pt x="15037" y="987"/>
                </a:cubicBezTo>
                <a:cubicBezTo>
                  <a:pt x="15081" y="1061"/>
                  <a:pt x="15087" y="1049"/>
                  <a:pt x="15169" y="1077"/>
                </a:cubicBezTo>
                <a:cubicBezTo>
                  <a:pt x="15204" y="1089"/>
                  <a:pt x="15243" y="1167"/>
                  <a:pt x="15236" y="1166"/>
                </a:cubicBezTo>
                <a:cubicBezTo>
                  <a:pt x="15428" y="1192"/>
                  <a:pt x="15331" y="1077"/>
                  <a:pt x="15567" y="1166"/>
                </a:cubicBezTo>
                <a:cubicBezTo>
                  <a:pt x="15588" y="1175"/>
                  <a:pt x="15686" y="1144"/>
                  <a:pt x="15699" y="1166"/>
                </a:cubicBezTo>
                <a:cubicBezTo>
                  <a:pt x="15751" y="1254"/>
                  <a:pt x="15789" y="1239"/>
                  <a:pt x="15898" y="1256"/>
                </a:cubicBezTo>
                <a:cubicBezTo>
                  <a:pt x="15917" y="1260"/>
                  <a:pt x="16019" y="1238"/>
                  <a:pt x="16030" y="1256"/>
                </a:cubicBezTo>
                <a:cubicBezTo>
                  <a:pt x="16073" y="1329"/>
                  <a:pt x="16225" y="1354"/>
                  <a:pt x="16427" y="1436"/>
                </a:cubicBezTo>
                <a:cubicBezTo>
                  <a:pt x="16520" y="1474"/>
                  <a:pt x="16649" y="1574"/>
                  <a:pt x="16758" y="1615"/>
                </a:cubicBezTo>
                <a:cubicBezTo>
                  <a:pt x="16864" y="1656"/>
                  <a:pt x="17040" y="1666"/>
                  <a:pt x="17155" y="1705"/>
                </a:cubicBezTo>
                <a:cubicBezTo>
                  <a:pt x="17171" y="1711"/>
                  <a:pt x="17163" y="1791"/>
                  <a:pt x="17222" y="1795"/>
                </a:cubicBezTo>
                <a:cubicBezTo>
                  <a:pt x="17374" y="1806"/>
                  <a:pt x="17441" y="1784"/>
                  <a:pt x="17553" y="1885"/>
                </a:cubicBezTo>
                <a:cubicBezTo>
                  <a:pt x="17577" y="1907"/>
                  <a:pt x="17732" y="1943"/>
                  <a:pt x="17751" y="1974"/>
                </a:cubicBezTo>
                <a:cubicBezTo>
                  <a:pt x="17758" y="1985"/>
                  <a:pt x="17743" y="2058"/>
                  <a:pt x="17751" y="2064"/>
                </a:cubicBezTo>
                <a:cubicBezTo>
                  <a:pt x="17775" y="2081"/>
                  <a:pt x="17868" y="2038"/>
                  <a:pt x="17883" y="2064"/>
                </a:cubicBezTo>
                <a:cubicBezTo>
                  <a:pt x="17890" y="2075"/>
                  <a:pt x="17875" y="2149"/>
                  <a:pt x="17883" y="2154"/>
                </a:cubicBezTo>
                <a:cubicBezTo>
                  <a:pt x="17908" y="2169"/>
                  <a:pt x="18000" y="2128"/>
                  <a:pt x="18016" y="2154"/>
                </a:cubicBezTo>
                <a:cubicBezTo>
                  <a:pt x="18063" y="2231"/>
                  <a:pt x="18163" y="2222"/>
                  <a:pt x="18347" y="2334"/>
                </a:cubicBezTo>
                <a:cubicBezTo>
                  <a:pt x="18377" y="2352"/>
                  <a:pt x="18342" y="2418"/>
                  <a:pt x="18413" y="2423"/>
                </a:cubicBezTo>
                <a:cubicBezTo>
                  <a:pt x="18427" y="2424"/>
                  <a:pt x="18576" y="2488"/>
                  <a:pt x="18612" y="2513"/>
                </a:cubicBezTo>
                <a:cubicBezTo>
                  <a:pt x="18631" y="2526"/>
                  <a:pt x="18595" y="2671"/>
                  <a:pt x="18612" y="2692"/>
                </a:cubicBezTo>
                <a:cubicBezTo>
                  <a:pt x="18654" y="2749"/>
                  <a:pt x="18840" y="2632"/>
                  <a:pt x="18876" y="2692"/>
                </a:cubicBezTo>
                <a:cubicBezTo>
                  <a:pt x="18926" y="2775"/>
                  <a:pt x="19014" y="2868"/>
                  <a:pt x="19142" y="2962"/>
                </a:cubicBezTo>
                <a:cubicBezTo>
                  <a:pt x="19205" y="3008"/>
                  <a:pt x="19263" y="3136"/>
                  <a:pt x="19339" y="3141"/>
                </a:cubicBezTo>
                <a:cubicBezTo>
                  <a:pt x="19436" y="3148"/>
                  <a:pt x="19483" y="3312"/>
                  <a:pt x="19605" y="3321"/>
                </a:cubicBezTo>
                <a:cubicBezTo>
                  <a:pt x="19705" y="3328"/>
                  <a:pt x="19800" y="3585"/>
                  <a:pt x="19936" y="3770"/>
                </a:cubicBezTo>
                <a:cubicBezTo>
                  <a:pt x="20039" y="3910"/>
                  <a:pt x="20191" y="4018"/>
                  <a:pt x="20267" y="4128"/>
                </a:cubicBezTo>
                <a:cubicBezTo>
                  <a:pt x="20287" y="4158"/>
                  <a:pt x="20244" y="4283"/>
                  <a:pt x="20267" y="4309"/>
                </a:cubicBezTo>
                <a:cubicBezTo>
                  <a:pt x="20299" y="4344"/>
                  <a:pt x="20370" y="4356"/>
                  <a:pt x="20399" y="4398"/>
                </a:cubicBezTo>
                <a:cubicBezTo>
                  <a:pt x="20441" y="4458"/>
                  <a:pt x="20491" y="4518"/>
                  <a:pt x="20532" y="4577"/>
                </a:cubicBezTo>
                <a:cubicBezTo>
                  <a:pt x="20615" y="4697"/>
                  <a:pt x="20750" y="4847"/>
                  <a:pt x="20797" y="4937"/>
                </a:cubicBezTo>
                <a:cubicBezTo>
                  <a:pt x="20852" y="5041"/>
                  <a:pt x="20819" y="5174"/>
                  <a:pt x="20862" y="5295"/>
                </a:cubicBezTo>
                <a:cubicBezTo>
                  <a:pt x="20879" y="5339"/>
                  <a:pt x="20925" y="5286"/>
                  <a:pt x="20929" y="5385"/>
                </a:cubicBezTo>
                <a:cubicBezTo>
                  <a:pt x="20933" y="5504"/>
                  <a:pt x="21057" y="5525"/>
                  <a:pt x="21062" y="5654"/>
                </a:cubicBezTo>
                <a:cubicBezTo>
                  <a:pt x="21063" y="5699"/>
                  <a:pt x="21111" y="5781"/>
                  <a:pt x="21128" y="5834"/>
                </a:cubicBezTo>
                <a:cubicBezTo>
                  <a:pt x="21251" y="6226"/>
                  <a:pt x="21365" y="6642"/>
                  <a:pt x="21459" y="7180"/>
                </a:cubicBezTo>
                <a:cubicBezTo>
                  <a:pt x="21573" y="7835"/>
                  <a:pt x="21569" y="8949"/>
                  <a:pt x="21459" y="9782"/>
                </a:cubicBezTo>
                <a:cubicBezTo>
                  <a:pt x="21460" y="9772"/>
                  <a:pt x="21400" y="9830"/>
                  <a:pt x="21392" y="9873"/>
                </a:cubicBezTo>
                <a:cubicBezTo>
                  <a:pt x="21374" y="9968"/>
                  <a:pt x="21433" y="10212"/>
                  <a:pt x="21392" y="10410"/>
                </a:cubicBezTo>
                <a:cubicBezTo>
                  <a:pt x="21387" y="10435"/>
                  <a:pt x="21329" y="10417"/>
                  <a:pt x="21326" y="10500"/>
                </a:cubicBezTo>
                <a:cubicBezTo>
                  <a:pt x="21323" y="10576"/>
                  <a:pt x="21250" y="10830"/>
                  <a:pt x="21194" y="10949"/>
                </a:cubicBezTo>
                <a:cubicBezTo>
                  <a:pt x="21148" y="11047"/>
                  <a:pt x="21088" y="11380"/>
                  <a:pt x="20995" y="11577"/>
                </a:cubicBezTo>
                <a:cubicBezTo>
                  <a:pt x="20946" y="11681"/>
                  <a:pt x="20978" y="11798"/>
                  <a:pt x="20929" y="11936"/>
                </a:cubicBezTo>
                <a:cubicBezTo>
                  <a:pt x="20914" y="11980"/>
                  <a:pt x="20810" y="11990"/>
                  <a:pt x="20797" y="12026"/>
                </a:cubicBezTo>
                <a:cubicBezTo>
                  <a:pt x="20751" y="12147"/>
                  <a:pt x="20780" y="12264"/>
                  <a:pt x="20730" y="12385"/>
                </a:cubicBezTo>
                <a:cubicBezTo>
                  <a:pt x="20710" y="12433"/>
                  <a:pt x="20668" y="12373"/>
                  <a:pt x="20664" y="12475"/>
                </a:cubicBezTo>
                <a:cubicBezTo>
                  <a:pt x="20659" y="12594"/>
                  <a:pt x="20537" y="12615"/>
                  <a:pt x="20532" y="12744"/>
                </a:cubicBezTo>
                <a:cubicBezTo>
                  <a:pt x="20531" y="12773"/>
                  <a:pt x="20481" y="12890"/>
                  <a:pt x="20466" y="12924"/>
                </a:cubicBezTo>
                <a:cubicBezTo>
                  <a:pt x="20287" y="13302"/>
                  <a:pt x="20063" y="13660"/>
                  <a:pt x="19869" y="14001"/>
                </a:cubicBezTo>
                <a:cubicBezTo>
                  <a:pt x="19769" y="14178"/>
                  <a:pt x="19710" y="14377"/>
                  <a:pt x="19605" y="14539"/>
                </a:cubicBezTo>
                <a:cubicBezTo>
                  <a:pt x="19504" y="14694"/>
                  <a:pt x="19379" y="14830"/>
                  <a:pt x="19274" y="14988"/>
                </a:cubicBezTo>
                <a:cubicBezTo>
                  <a:pt x="19056" y="15317"/>
                  <a:pt x="18854" y="15660"/>
                  <a:pt x="18612" y="15975"/>
                </a:cubicBezTo>
                <a:cubicBezTo>
                  <a:pt x="18389" y="16266"/>
                  <a:pt x="18135" y="16502"/>
                  <a:pt x="17883" y="16783"/>
                </a:cubicBezTo>
                <a:cubicBezTo>
                  <a:pt x="17800" y="16876"/>
                  <a:pt x="17777" y="16957"/>
                  <a:pt x="17685" y="17052"/>
                </a:cubicBezTo>
                <a:cubicBezTo>
                  <a:pt x="17635" y="17103"/>
                  <a:pt x="17512" y="17314"/>
                  <a:pt x="17420" y="17321"/>
                </a:cubicBezTo>
                <a:cubicBezTo>
                  <a:pt x="17402" y="17323"/>
                  <a:pt x="17308" y="17391"/>
                  <a:pt x="17288" y="17411"/>
                </a:cubicBezTo>
                <a:cubicBezTo>
                  <a:pt x="17265" y="17434"/>
                  <a:pt x="17242" y="17578"/>
                  <a:pt x="17222" y="17590"/>
                </a:cubicBezTo>
                <a:cubicBezTo>
                  <a:pt x="17093" y="17669"/>
                  <a:pt x="17010" y="17653"/>
                  <a:pt x="16891" y="17770"/>
                </a:cubicBezTo>
                <a:cubicBezTo>
                  <a:pt x="16868" y="17792"/>
                  <a:pt x="16845" y="17937"/>
                  <a:pt x="16824" y="17950"/>
                </a:cubicBezTo>
                <a:cubicBezTo>
                  <a:pt x="16791" y="17970"/>
                  <a:pt x="16721" y="17922"/>
                  <a:pt x="16692" y="17950"/>
                </a:cubicBezTo>
                <a:cubicBezTo>
                  <a:pt x="16668" y="17972"/>
                  <a:pt x="16646" y="18116"/>
                  <a:pt x="16626" y="18129"/>
                </a:cubicBezTo>
                <a:cubicBezTo>
                  <a:pt x="16592" y="18150"/>
                  <a:pt x="16524" y="18101"/>
                  <a:pt x="16493" y="18129"/>
                </a:cubicBezTo>
                <a:cubicBezTo>
                  <a:pt x="16469" y="18151"/>
                  <a:pt x="16448" y="18295"/>
                  <a:pt x="16427" y="18308"/>
                </a:cubicBezTo>
                <a:cubicBezTo>
                  <a:pt x="16347" y="18358"/>
                  <a:pt x="16233" y="18326"/>
                  <a:pt x="16162" y="18398"/>
                </a:cubicBezTo>
                <a:cubicBezTo>
                  <a:pt x="16138" y="18423"/>
                  <a:pt x="16119" y="18562"/>
                  <a:pt x="16097" y="18578"/>
                </a:cubicBezTo>
                <a:cubicBezTo>
                  <a:pt x="15995" y="18647"/>
                  <a:pt x="15913" y="18605"/>
                  <a:pt x="15831" y="18667"/>
                </a:cubicBezTo>
                <a:cubicBezTo>
                  <a:pt x="15796" y="18694"/>
                  <a:pt x="15840" y="18752"/>
                  <a:pt x="15765" y="18757"/>
                </a:cubicBezTo>
                <a:cubicBezTo>
                  <a:pt x="15677" y="18764"/>
                  <a:pt x="15661" y="18930"/>
                  <a:pt x="15567" y="18936"/>
                </a:cubicBezTo>
                <a:cubicBezTo>
                  <a:pt x="15455" y="18945"/>
                  <a:pt x="15494" y="18986"/>
                  <a:pt x="15434" y="19026"/>
                </a:cubicBezTo>
                <a:cubicBezTo>
                  <a:pt x="15343" y="19089"/>
                  <a:pt x="15265" y="19054"/>
                  <a:pt x="15169" y="19117"/>
                </a:cubicBezTo>
                <a:cubicBezTo>
                  <a:pt x="15137" y="19138"/>
                  <a:pt x="15176" y="19200"/>
                  <a:pt x="15103" y="19205"/>
                </a:cubicBezTo>
                <a:cubicBezTo>
                  <a:pt x="15072" y="19208"/>
                  <a:pt x="15007" y="19273"/>
                  <a:pt x="14971" y="19295"/>
                </a:cubicBezTo>
                <a:cubicBezTo>
                  <a:pt x="14801" y="19402"/>
                  <a:pt x="14670" y="19464"/>
                  <a:pt x="14507" y="19565"/>
                </a:cubicBezTo>
                <a:cubicBezTo>
                  <a:pt x="14476" y="19584"/>
                  <a:pt x="14513" y="19650"/>
                  <a:pt x="14441" y="19655"/>
                </a:cubicBezTo>
                <a:cubicBezTo>
                  <a:pt x="14307" y="19664"/>
                  <a:pt x="14232" y="19729"/>
                  <a:pt x="14110" y="19834"/>
                </a:cubicBezTo>
                <a:cubicBezTo>
                  <a:pt x="14061" y="19876"/>
                  <a:pt x="13916" y="19950"/>
                  <a:pt x="13779" y="20014"/>
                </a:cubicBezTo>
                <a:cubicBezTo>
                  <a:pt x="13715" y="20043"/>
                  <a:pt x="13608" y="20054"/>
                  <a:pt x="13514" y="20103"/>
                </a:cubicBezTo>
                <a:cubicBezTo>
                  <a:pt x="13431" y="20147"/>
                  <a:pt x="13402" y="20235"/>
                  <a:pt x="13316" y="20283"/>
                </a:cubicBezTo>
                <a:cubicBezTo>
                  <a:pt x="13171" y="20363"/>
                  <a:pt x="13065" y="20336"/>
                  <a:pt x="12918" y="20463"/>
                </a:cubicBezTo>
                <a:cubicBezTo>
                  <a:pt x="12849" y="20523"/>
                  <a:pt x="12646" y="20472"/>
                  <a:pt x="12588" y="20551"/>
                </a:cubicBezTo>
                <a:cubicBezTo>
                  <a:pt x="12581" y="20560"/>
                  <a:pt x="12594" y="20639"/>
                  <a:pt x="12588" y="20642"/>
                </a:cubicBezTo>
                <a:cubicBezTo>
                  <a:pt x="12408" y="20718"/>
                  <a:pt x="12179" y="20751"/>
                  <a:pt x="11991" y="20821"/>
                </a:cubicBezTo>
                <a:cubicBezTo>
                  <a:pt x="11526" y="20996"/>
                  <a:pt x="10924" y="21150"/>
                  <a:pt x="10336" y="21270"/>
                </a:cubicBezTo>
                <a:cubicBezTo>
                  <a:pt x="10282" y="21282"/>
                  <a:pt x="10271" y="21365"/>
                  <a:pt x="10204" y="21360"/>
                </a:cubicBezTo>
                <a:cubicBezTo>
                  <a:pt x="10213" y="21361"/>
                  <a:pt x="10179" y="21273"/>
                  <a:pt x="10138" y="21270"/>
                </a:cubicBezTo>
                <a:cubicBezTo>
                  <a:pt x="10050" y="21264"/>
                  <a:pt x="9723" y="21440"/>
                  <a:pt x="9542" y="21449"/>
                </a:cubicBezTo>
                <a:cubicBezTo>
                  <a:pt x="9489" y="21452"/>
                  <a:pt x="9477" y="21349"/>
                  <a:pt x="9410" y="21360"/>
                </a:cubicBezTo>
                <a:cubicBezTo>
                  <a:pt x="9362" y="21368"/>
                  <a:pt x="9344" y="21449"/>
                  <a:pt x="9344" y="21449"/>
                </a:cubicBezTo>
                <a:cubicBezTo>
                  <a:pt x="8924" y="21485"/>
                  <a:pt x="8303" y="21591"/>
                  <a:pt x="7887" y="21449"/>
                </a:cubicBezTo>
                <a:cubicBezTo>
                  <a:pt x="7848" y="21436"/>
                  <a:pt x="7819" y="21359"/>
                  <a:pt x="7821" y="21360"/>
                </a:cubicBezTo>
                <a:cubicBezTo>
                  <a:pt x="7742" y="21345"/>
                  <a:pt x="7783" y="21442"/>
                  <a:pt x="7755" y="21449"/>
                </a:cubicBezTo>
                <a:cubicBezTo>
                  <a:pt x="7908" y="21408"/>
                  <a:pt x="7304" y="21381"/>
                  <a:pt x="7291" y="21360"/>
                </a:cubicBezTo>
                <a:cubicBezTo>
                  <a:pt x="7232" y="21261"/>
                  <a:pt x="7229" y="21368"/>
                  <a:pt x="7093" y="21360"/>
                </a:cubicBezTo>
                <a:cubicBezTo>
                  <a:pt x="7044" y="21357"/>
                  <a:pt x="6976" y="21285"/>
                  <a:pt x="6894" y="21270"/>
                </a:cubicBezTo>
                <a:cubicBezTo>
                  <a:pt x="6834" y="21259"/>
                  <a:pt x="6845" y="21185"/>
                  <a:pt x="6828" y="21181"/>
                </a:cubicBezTo>
                <a:cubicBezTo>
                  <a:pt x="6814" y="21177"/>
                  <a:pt x="6669" y="21336"/>
                  <a:pt x="6629" y="21270"/>
                </a:cubicBezTo>
                <a:cubicBezTo>
                  <a:pt x="6540" y="21122"/>
                  <a:pt x="6015" y="21090"/>
                  <a:pt x="5768" y="21001"/>
                </a:cubicBezTo>
                <a:cubicBezTo>
                  <a:pt x="5765" y="21000"/>
                  <a:pt x="5743" y="20925"/>
                  <a:pt x="5702" y="20911"/>
                </a:cubicBezTo>
                <a:cubicBezTo>
                  <a:pt x="5606" y="20878"/>
                  <a:pt x="5482" y="20876"/>
                  <a:pt x="5371" y="20821"/>
                </a:cubicBezTo>
                <a:cubicBezTo>
                  <a:pt x="5265" y="20768"/>
                  <a:pt x="5162" y="20701"/>
                  <a:pt x="5040" y="20642"/>
                </a:cubicBezTo>
                <a:cubicBezTo>
                  <a:pt x="5076" y="20659"/>
                  <a:pt x="5002" y="20739"/>
                  <a:pt x="4974" y="20732"/>
                </a:cubicBezTo>
                <a:cubicBezTo>
                  <a:pt x="5005" y="20739"/>
                  <a:pt x="4909" y="20642"/>
                  <a:pt x="4908" y="20642"/>
                </a:cubicBezTo>
                <a:cubicBezTo>
                  <a:pt x="4869" y="20611"/>
                  <a:pt x="4810" y="20485"/>
                  <a:pt x="4775" y="20463"/>
                </a:cubicBezTo>
                <a:cubicBezTo>
                  <a:pt x="4708" y="20418"/>
                  <a:pt x="4572" y="20517"/>
                  <a:pt x="4511" y="20463"/>
                </a:cubicBezTo>
                <a:cubicBezTo>
                  <a:pt x="4466" y="20422"/>
                  <a:pt x="4514" y="20327"/>
                  <a:pt x="4444" y="20283"/>
                </a:cubicBezTo>
                <a:cubicBezTo>
                  <a:pt x="4409" y="20260"/>
                  <a:pt x="4350" y="20296"/>
                  <a:pt x="4312" y="20283"/>
                </a:cubicBezTo>
                <a:cubicBezTo>
                  <a:pt x="4241" y="20259"/>
                  <a:pt x="4262" y="20131"/>
                  <a:pt x="4179" y="20103"/>
                </a:cubicBezTo>
                <a:cubicBezTo>
                  <a:pt x="4143" y="20091"/>
                  <a:pt x="4081" y="20126"/>
                  <a:pt x="4047" y="20103"/>
                </a:cubicBezTo>
                <a:cubicBezTo>
                  <a:pt x="3976" y="20055"/>
                  <a:pt x="3968" y="19973"/>
                  <a:pt x="3914" y="19924"/>
                </a:cubicBezTo>
                <a:cubicBezTo>
                  <a:pt x="3891" y="19901"/>
                  <a:pt x="3800" y="19953"/>
                  <a:pt x="3782" y="19924"/>
                </a:cubicBezTo>
                <a:cubicBezTo>
                  <a:pt x="3728" y="19834"/>
                  <a:pt x="3661" y="19805"/>
                  <a:pt x="3584" y="19744"/>
                </a:cubicBezTo>
                <a:cubicBezTo>
                  <a:pt x="3535" y="19707"/>
                  <a:pt x="3485" y="19586"/>
                  <a:pt x="3451" y="19565"/>
                </a:cubicBezTo>
                <a:cubicBezTo>
                  <a:pt x="3380" y="19519"/>
                  <a:pt x="3404" y="19649"/>
                  <a:pt x="3386" y="19655"/>
                </a:cubicBezTo>
                <a:cubicBezTo>
                  <a:pt x="3350" y="19665"/>
                  <a:pt x="3223" y="19506"/>
                  <a:pt x="3186" y="19475"/>
                </a:cubicBezTo>
                <a:cubicBezTo>
                  <a:pt x="3146" y="19440"/>
                  <a:pt x="3091" y="19323"/>
                  <a:pt x="3054" y="19295"/>
                </a:cubicBezTo>
                <a:cubicBezTo>
                  <a:pt x="3030" y="19277"/>
                  <a:pt x="2938" y="19323"/>
                  <a:pt x="2922" y="19295"/>
                </a:cubicBezTo>
                <a:cubicBezTo>
                  <a:pt x="2891" y="19245"/>
                  <a:pt x="2956" y="19073"/>
                  <a:pt x="2922" y="19026"/>
                </a:cubicBezTo>
                <a:cubicBezTo>
                  <a:pt x="2866" y="18952"/>
                  <a:pt x="2632" y="19120"/>
                  <a:pt x="2657" y="18936"/>
                </a:cubicBezTo>
                <a:close/>
                <a:moveTo>
                  <a:pt x="2657" y="18936"/>
                </a:moveTo>
              </a:path>
            </a:pathLst>
          </a:custGeom>
          <a:solidFill>
            <a:srgbClr val="C00000"/>
          </a:solidFill>
          <a:ln>
            <a:solidFill>
              <a:srgbClr val="C00000"/>
            </a:solid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Tree>
    <p:extLst>
      <p:ext uri="{BB962C8B-B14F-4D97-AF65-F5344CB8AC3E}">
        <p14:creationId xmlns:p14="http://schemas.microsoft.com/office/powerpoint/2010/main" val="290926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EA72AC-A3BF-6A49-AAFC-B9FEB4BB41B0}"/>
              </a:ext>
            </a:extLst>
          </p:cNvPr>
          <p:cNvSpPr>
            <a:spLocks noGrp="1"/>
          </p:cNvSpPr>
          <p:nvPr>
            <p:ph type="title"/>
          </p:nvPr>
        </p:nvSpPr>
        <p:spPr>
          <a:xfrm>
            <a:off x="1673526" y="702156"/>
            <a:ext cx="9937282" cy="1013800"/>
          </a:xfrm>
        </p:spPr>
        <p:txBody>
          <a:bodyPr>
            <a:normAutofit/>
          </a:bodyPr>
          <a:lstStyle/>
          <a:p>
            <a:r>
              <a:rPr lang="en-US" sz="4000" dirty="0">
                <a:latin typeface="Century Gothic" panose="020B0502020202020204" pitchFamily="34" charset="0"/>
              </a:rPr>
              <a:t>Make It Active</a:t>
            </a:r>
          </a:p>
        </p:txBody>
      </p:sp>
      <p:sp>
        <p:nvSpPr>
          <p:cNvPr id="4" name="Rectangle 3">
            <a:extLst>
              <a:ext uri="{FF2B5EF4-FFF2-40B4-BE49-F238E27FC236}">
                <a16:creationId xmlns:a16="http://schemas.microsoft.com/office/drawing/2014/main" id="{3A2A858A-4961-FE47-BFBF-6D38E1DA67D7}"/>
              </a:ext>
            </a:extLst>
          </p:cNvPr>
          <p:cNvSpPr/>
          <p:nvPr/>
        </p:nvSpPr>
        <p:spPr>
          <a:xfrm>
            <a:off x="502919" y="2240280"/>
            <a:ext cx="11107887" cy="4154984"/>
          </a:xfrm>
          <a:prstGeom prst="rect">
            <a:avLst/>
          </a:prstGeom>
        </p:spPr>
        <p:txBody>
          <a:bodyPr wrap="square">
            <a:spAutoFit/>
          </a:bodyPr>
          <a:lstStyle/>
          <a:p>
            <a:r>
              <a:rPr lang="en-US" sz="4400" b="1" dirty="0">
                <a:latin typeface="Century Gothic" panose="020B0502020202020204" pitchFamily="34" charset="0"/>
              </a:rPr>
              <a:t>How many </a:t>
            </a:r>
            <a:r>
              <a:rPr lang="en-US" sz="4400" b="1" dirty="0">
                <a:solidFill>
                  <a:schemeClr val="accent1"/>
                </a:solidFill>
                <a:latin typeface="Century Gothic" panose="020B0502020202020204" pitchFamily="34" charset="0"/>
              </a:rPr>
              <a:t>engaging moments </a:t>
            </a:r>
            <a:r>
              <a:rPr lang="en-US" sz="4400" b="1" dirty="0">
                <a:latin typeface="Century Gothic" panose="020B0502020202020204" pitchFamily="34" charset="0"/>
              </a:rPr>
              <a:t>should a </a:t>
            </a:r>
            <a:r>
              <a:rPr lang="en-US" sz="4400" b="1" dirty="0">
                <a:solidFill>
                  <a:schemeClr val="accent1"/>
                </a:solidFill>
                <a:latin typeface="Century Gothic" panose="020B0502020202020204" pitchFamily="34" charset="0"/>
              </a:rPr>
              <a:t>one-hour </a:t>
            </a:r>
            <a:r>
              <a:rPr lang="en-US" sz="4400" b="1" dirty="0">
                <a:latin typeface="Century Gothic" panose="020B0502020202020204" pitchFamily="34" charset="0"/>
              </a:rPr>
              <a:t>virtual training include? </a:t>
            </a:r>
          </a:p>
          <a:p>
            <a:pPr marL="1200150" lvl="1" indent="-742950">
              <a:buFont typeface="+mj-lt"/>
              <a:buAutoNum type="alphaLcParenR"/>
            </a:pPr>
            <a:r>
              <a:rPr lang="en-US" sz="4400" b="1" dirty="0">
                <a:latin typeface="Century Gothic" panose="020B0502020202020204" pitchFamily="34" charset="0"/>
              </a:rPr>
              <a:t>3-11</a:t>
            </a:r>
          </a:p>
          <a:p>
            <a:pPr marL="1200150" lvl="1" indent="-742950">
              <a:buFont typeface="+mj-lt"/>
              <a:buAutoNum type="alphaLcParenR"/>
            </a:pPr>
            <a:r>
              <a:rPr lang="en-US" sz="4400" b="1" dirty="0">
                <a:latin typeface="Century Gothic" panose="020B0502020202020204" pitchFamily="34" charset="0"/>
              </a:rPr>
              <a:t>12-20</a:t>
            </a:r>
          </a:p>
          <a:p>
            <a:pPr marL="1200150" lvl="1" indent="-742950">
              <a:buFont typeface="+mj-lt"/>
              <a:buAutoNum type="alphaLcParenR"/>
            </a:pPr>
            <a:r>
              <a:rPr lang="en-US" sz="4400" b="1" dirty="0">
                <a:latin typeface="Century Gothic" panose="020B0502020202020204" pitchFamily="34" charset="0"/>
              </a:rPr>
              <a:t>21-29</a:t>
            </a:r>
          </a:p>
          <a:p>
            <a:pPr marL="742950" indent="-742950">
              <a:buAutoNum type="alphaLcPeriod"/>
            </a:pPr>
            <a:endParaRPr lang="en-US" sz="4400" b="1" dirty="0">
              <a:latin typeface="Century Gothic" panose="020B0502020202020204" pitchFamily="34" charset="0"/>
            </a:endParaRPr>
          </a:p>
        </p:txBody>
      </p:sp>
      <p:pic>
        <p:nvPicPr>
          <p:cNvPr id="6" name="Content Placeholder 5">
            <a:extLst>
              <a:ext uri="{FF2B5EF4-FFF2-40B4-BE49-F238E27FC236}">
                <a16:creationId xmlns:a16="http://schemas.microsoft.com/office/drawing/2014/main" id="{7396F350-AF1F-B841-8FBC-424A462B84FC}"/>
              </a:ext>
            </a:extLst>
          </p:cNvPr>
          <p:cNvPicPr>
            <a:picLocks noGrp="1" noChangeAspect="1"/>
          </p:cNvPicPr>
          <p:nvPr>
            <p:ph idx="1"/>
          </p:nvPr>
        </p:nvPicPr>
        <p:blipFill>
          <a:blip r:embed="rId3"/>
          <a:stretch>
            <a:fillRect/>
          </a:stretch>
        </p:blipFill>
        <p:spPr>
          <a:xfrm>
            <a:off x="171541" y="283457"/>
            <a:ext cx="1878485" cy="1878485"/>
          </a:xfrm>
        </p:spPr>
      </p:pic>
    </p:spTree>
    <p:extLst>
      <p:ext uri="{BB962C8B-B14F-4D97-AF65-F5344CB8AC3E}">
        <p14:creationId xmlns:p14="http://schemas.microsoft.com/office/powerpoint/2010/main" val="96445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2BD00-C18E-1A4D-8BF8-B5C995A0052A}"/>
              </a:ext>
            </a:extLst>
          </p:cNvPr>
          <p:cNvSpPr>
            <a:spLocks noGrp="1"/>
          </p:cNvSpPr>
          <p:nvPr>
            <p:ph type="title"/>
          </p:nvPr>
        </p:nvSpPr>
        <p:spPr/>
        <p:txBody>
          <a:bodyPr>
            <a:noAutofit/>
          </a:bodyPr>
          <a:lstStyle/>
          <a:p>
            <a:r>
              <a:rPr lang="en-US" sz="8600" cap="none" dirty="0"/>
              <a:t>Retrieval Practice Activities</a:t>
            </a:r>
          </a:p>
        </p:txBody>
      </p:sp>
      <p:sp>
        <p:nvSpPr>
          <p:cNvPr id="6" name="Text Placeholder 5">
            <a:extLst>
              <a:ext uri="{FF2B5EF4-FFF2-40B4-BE49-F238E27FC236}">
                <a16:creationId xmlns:a16="http://schemas.microsoft.com/office/drawing/2014/main" id="{BEA1B4BF-AA57-0C43-A05E-48EA0C1FEA11}"/>
              </a:ext>
            </a:extLst>
          </p:cNvPr>
          <p:cNvSpPr>
            <a:spLocks noGrp="1"/>
          </p:cNvSpPr>
          <p:nvPr>
            <p:ph type="body" idx="1"/>
          </p:nvPr>
        </p:nvSpPr>
        <p:spPr/>
        <p:txBody>
          <a:bodyPr>
            <a:noAutofit/>
          </a:bodyPr>
          <a:lstStyle/>
          <a:p>
            <a:r>
              <a:rPr lang="en-US" sz="2800" cap="none" dirty="0"/>
              <a:t>Use as knowledge checks throughout class.</a:t>
            </a:r>
          </a:p>
        </p:txBody>
      </p:sp>
    </p:spTree>
    <p:extLst>
      <p:ext uri="{BB962C8B-B14F-4D97-AF65-F5344CB8AC3E}">
        <p14:creationId xmlns:p14="http://schemas.microsoft.com/office/powerpoint/2010/main" val="2483405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69DFEE-2300-0A4D-A927-CA52DB161C3F}"/>
              </a:ext>
            </a:extLst>
          </p:cNvPr>
          <p:cNvSpPr>
            <a:spLocks noGrp="1"/>
          </p:cNvSpPr>
          <p:nvPr>
            <p:ph type="title"/>
          </p:nvPr>
        </p:nvSpPr>
        <p:spPr>
          <a:xfrm>
            <a:off x="581192" y="5262295"/>
            <a:ext cx="7924453" cy="1013813"/>
          </a:xfrm>
        </p:spPr>
        <p:txBody>
          <a:bodyPr>
            <a:normAutofit/>
          </a:bodyPr>
          <a:lstStyle/>
          <a:p>
            <a:endParaRPr lang="en-US" sz="4000" b="1" cap="none" dirty="0">
              <a:solidFill>
                <a:schemeClr val="bg1"/>
              </a:solidFill>
            </a:endParaRPr>
          </a:p>
        </p:txBody>
      </p:sp>
      <p:sp>
        <p:nvSpPr>
          <p:cNvPr id="13" name="Rectangle 12">
            <a:extLst>
              <a:ext uri="{FF2B5EF4-FFF2-40B4-BE49-F238E27FC236}">
                <a16:creationId xmlns:a16="http://schemas.microsoft.com/office/drawing/2014/main" id="{7B2F5E77-A7CA-894D-A866-382E9540FB6B}"/>
              </a:ext>
            </a:extLst>
          </p:cNvPr>
          <p:cNvSpPr/>
          <p:nvPr/>
        </p:nvSpPr>
        <p:spPr>
          <a:xfrm>
            <a:off x="355101" y="911720"/>
            <a:ext cx="5146345" cy="707886"/>
          </a:xfrm>
          <a:prstGeom prst="rect">
            <a:avLst/>
          </a:prstGeom>
        </p:spPr>
        <p:txBody>
          <a:bodyPr wrap="none">
            <a:spAutoFit/>
          </a:bodyPr>
          <a:lstStyle/>
          <a:p>
            <a:r>
              <a:rPr lang="en-US" sz="4000" b="1" dirty="0"/>
              <a:t>What Do You Recall?</a:t>
            </a:r>
          </a:p>
        </p:txBody>
      </p:sp>
      <p:graphicFrame>
        <p:nvGraphicFramePr>
          <p:cNvPr id="5" name="Content Placeholder 4">
            <a:extLst>
              <a:ext uri="{FF2B5EF4-FFF2-40B4-BE49-F238E27FC236}">
                <a16:creationId xmlns:a16="http://schemas.microsoft.com/office/drawing/2014/main" id="{D06F2848-9AA6-DF4C-8BB3-042EA75E69C9}"/>
              </a:ext>
            </a:extLst>
          </p:cNvPr>
          <p:cNvGraphicFramePr>
            <a:graphicFrameLocks noGrp="1"/>
          </p:cNvGraphicFramePr>
          <p:nvPr>
            <p:ph idx="1"/>
          </p:nvPr>
        </p:nvGraphicFramePr>
        <p:xfrm>
          <a:off x="436746" y="1652264"/>
          <a:ext cx="11293476" cy="3213652"/>
        </p:xfrm>
        <a:graphic>
          <a:graphicData uri="http://schemas.openxmlformats.org/drawingml/2006/table">
            <a:tbl>
              <a:tblPr>
                <a:tableStyleId>{5C22544A-7EE6-4342-B048-85BDC9FD1C3A}</a:tableStyleId>
              </a:tblPr>
              <a:tblGrid>
                <a:gridCol w="3764492">
                  <a:extLst>
                    <a:ext uri="{9D8B030D-6E8A-4147-A177-3AD203B41FA5}">
                      <a16:colId xmlns:a16="http://schemas.microsoft.com/office/drawing/2014/main" val="4159959761"/>
                    </a:ext>
                  </a:extLst>
                </a:gridCol>
                <a:gridCol w="3764492">
                  <a:extLst>
                    <a:ext uri="{9D8B030D-6E8A-4147-A177-3AD203B41FA5}">
                      <a16:colId xmlns:a16="http://schemas.microsoft.com/office/drawing/2014/main" val="1850927464"/>
                    </a:ext>
                  </a:extLst>
                </a:gridCol>
                <a:gridCol w="3764492">
                  <a:extLst>
                    <a:ext uri="{9D8B030D-6E8A-4147-A177-3AD203B41FA5}">
                      <a16:colId xmlns:a16="http://schemas.microsoft.com/office/drawing/2014/main" val="1841758450"/>
                    </a:ext>
                  </a:extLst>
                </a:gridCol>
              </a:tblGrid>
              <a:tr h="1606826">
                <a:tc>
                  <a:txBody>
                    <a:bodyPr/>
                    <a:lstStyle/>
                    <a:p>
                      <a:r>
                        <a:rPr lang="en-US" sz="32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735797"/>
                  </a:ext>
                </a:extLst>
              </a:tr>
              <a:tr h="1606826">
                <a:tc>
                  <a:txBody>
                    <a:bodyPr/>
                    <a:lstStyle/>
                    <a:p>
                      <a:r>
                        <a:rPr lang="en-US" sz="32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0388560"/>
                  </a:ext>
                </a:extLst>
              </a:tr>
            </a:tbl>
          </a:graphicData>
        </a:graphic>
      </p:graphicFrame>
    </p:spTree>
    <p:extLst>
      <p:ext uri="{BB962C8B-B14F-4D97-AF65-F5344CB8AC3E}">
        <p14:creationId xmlns:p14="http://schemas.microsoft.com/office/powerpoint/2010/main" val="41924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69DFEE-2300-0A4D-A927-CA52DB161C3F}"/>
              </a:ext>
            </a:extLst>
          </p:cNvPr>
          <p:cNvSpPr>
            <a:spLocks noGrp="1"/>
          </p:cNvSpPr>
          <p:nvPr>
            <p:ph type="title"/>
          </p:nvPr>
        </p:nvSpPr>
        <p:spPr/>
        <p:txBody>
          <a:bodyPr>
            <a:normAutofit fontScale="90000"/>
          </a:bodyPr>
          <a:lstStyle/>
          <a:p>
            <a:r>
              <a:rPr lang="en-US" sz="4000" b="1" cap="none" dirty="0">
                <a:solidFill>
                  <a:schemeClr val="bg1"/>
                </a:solidFill>
              </a:rPr>
              <a:t>What do you recall?</a:t>
            </a:r>
          </a:p>
        </p:txBody>
      </p:sp>
      <p:sp>
        <p:nvSpPr>
          <p:cNvPr id="6" name="Text Placeholder 5">
            <a:extLst>
              <a:ext uri="{FF2B5EF4-FFF2-40B4-BE49-F238E27FC236}">
                <a16:creationId xmlns:a16="http://schemas.microsoft.com/office/drawing/2014/main" id="{AF61C57E-D681-914C-B1B3-A88F879B6D95}"/>
              </a:ext>
            </a:extLst>
          </p:cNvPr>
          <p:cNvSpPr>
            <a:spLocks noGrp="1"/>
          </p:cNvSpPr>
          <p:nvPr>
            <p:ph type="body" sz="half" idx="2"/>
          </p:nvPr>
        </p:nvSpPr>
        <p:spPr>
          <a:xfrm>
            <a:off x="581193" y="492178"/>
            <a:ext cx="11029617" cy="598671"/>
          </a:xfrm>
        </p:spPr>
        <p:txBody>
          <a:bodyPr>
            <a:normAutofit/>
          </a:bodyPr>
          <a:lstStyle/>
          <a:p>
            <a:r>
              <a:rPr lang="en-US" sz="2400" b="1" dirty="0"/>
              <a:t>What do you recall? </a:t>
            </a:r>
          </a:p>
        </p:txBody>
      </p:sp>
      <p:graphicFrame>
        <p:nvGraphicFramePr>
          <p:cNvPr id="9" name="Table 8">
            <a:extLst>
              <a:ext uri="{FF2B5EF4-FFF2-40B4-BE49-F238E27FC236}">
                <a16:creationId xmlns:a16="http://schemas.microsoft.com/office/drawing/2014/main" id="{1B7380F6-9DA6-9F47-9074-D87B7E3A1A79}"/>
              </a:ext>
            </a:extLst>
          </p:cNvPr>
          <p:cNvGraphicFramePr>
            <a:graphicFrameLocks noGrp="1"/>
          </p:cNvGraphicFramePr>
          <p:nvPr/>
        </p:nvGraphicFramePr>
        <p:xfrm>
          <a:off x="0" y="1090849"/>
          <a:ext cx="12192000" cy="4805960"/>
        </p:xfrm>
        <a:graphic>
          <a:graphicData uri="http://schemas.openxmlformats.org/drawingml/2006/table">
            <a:tbl>
              <a:tblPr>
                <a:tableStyleId>{5940675A-B579-460E-94D1-54222C63F5DA}</a:tableStyleId>
              </a:tblPr>
              <a:tblGrid>
                <a:gridCol w="2438400">
                  <a:extLst>
                    <a:ext uri="{9D8B030D-6E8A-4147-A177-3AD203B41FA5}">
                      <a16:colId xmlns:a16="http://schemas.microsoft.com/office/drawing/2014/main" val="406184830"/>
                    </a:ext>
                  </a:extLst>
                </a:gridCol>
                <a:gridCol w="2438400">
                  <a:extLst>
                    <a:ext uri="{9D8B030D-6E8A-4147-A177-3AD203B41FA5}">
                      <a16:colId xmlns:a16="http://schemas.microsoft.com/office/drawing/2014/main" val="3478553881"/>
                    </a:ext>
                  </a:extLst>
                </a:gridCol>
                <a:gridCol w="2438400">
                  <a:extLst>
                    <a:ext uri="{9D8B030D-6E8A-4147-A177-3AD203B41FA5}">
                      <a16:colId xmlns:a16="http://schemas.microsoft.com/office/drawing/2014/main" val="2123709231"/>
                    </a:ext>
                  </a:extLst>
                </a:gridCol>
                <a:gridCol w="2438400">
                  <a:extLst>
                    <a:ext uri="{9D8B030D-6E8A-4147-A177-3AD203B41FA5}">
                      <a16:colId xmlns:a16="http://schemas.microsoft.com/office/drawing/2014/main" val="2306512365"/>
                    </a:ext>
                  </a:extLst>
                </a:gridCol>
                <a:gridCol w="2438400">
                  <a:extLst>
                    <a:ext uri="{9D8B030D-6E8A-4147-A177-3AD203B41FA5}">
                      <a16:colId xmlns:a16="http://schemas.microsoft.com/office/drawing/2014/main" val="452749017"/>
                    </a:ext>
                  </a:extLst>
                </a:gridCol>
              </a:tblGrid>
              <a:tr h="961192">
                <a:tc>
                  <a:txBody>
                    <a:bodyPr/>
                    <a:lstStyle/>
                    <a:p>
                      <a:r>
                        <a:rPr lang="en-US" sz="1200" dirty="0"/>
                        <a:t>Deborah</a:t>
                      </a:r>
                    </a:p>
                  </a:txBody>
                  <a:tcPr/>
                </a:tc>
                <a:tc>
                  <a:txBody>
                    <a:bodyPr/>
                    <a:lstStyle/>
                    <a:p>
                      <a:r>
                        <a:rPr lang="en-US" sz="1200" dirty="0"/>
                        <a:t>Nicole</a:t>
                      </a:r>
                    </a:p>
                  </a:txBody>
                  <a:tcPr/>
                </a:tc>
                <a:tc>
                  <a:txBody>
                    <a:bodyPr/>
                    <a:lstStyle/>
                    <a:p>
                      <a:r>
                        <a:rPr lang="en-US" sz="1200" dirty="0" err="1"/>
                        <a:t>Hei</a:t>
                      </a:r>
                      <a:endParaRPr lang="en-US" sz="1200" dirty="0"/>
                    </a:p>
                  </a:txBody>
                  <a:tcPr/>
                </a:tc>
                <a:tc>
                  <a:txBody>
                    <a:bodyPr/>
                    <a:lstStyle/>
                    <a:p>
                      <a:r>
                        <a:rPr lang="en-US" sz="1200" dirty="0"/>
                        <a:t>Tony</a:t>
                      </a:r>
                    </a:p>
                  </a:txBody>
                  <a:tcPr/>
                </a:tc>
                <a:tc>
                  <a:txBody>
                    <a:bodyPr/>
                    <a:lstStyle/>
                    <a:p>
                      <a:r>
                        <a:rPr lang="en-US" sz="1200" dirty="0"/>
                        <a:t>Katrina</a:t>
                      </a:r>
                    </a:p>
                  </a:txBody>
                  <a:tcPr/>
                </a:tc>
                <a:extLst>
                  <a:ext uri="{0D108BD9-81ED-4DB2-BD59-A6C34878D82A}">
                    <a16:rowId xmlns:a16="http://schemas.microsoft.com/office/drawing/2014/main" val="1913153315"/>
                  </a:ext>
                </a:extLst>
              </a:tr>
              <a:tr h="961192">
                <a:tc>
                  <a:txBody>
                    <a:bodyPr/>
                    <a:lstStyle/>
                    <a:p>
                      <a:r>
                        <a:rPr lang="en-US" sz="1200" dirty="0"/>
                        <a:t>Emily</a:t>
                      </a:r>
                    </a:p>
                  </a:txBody>
                  <a:tcPr/>
                </a:tc>
                <a:tc>
                  <a:txBody>
                    <a:bodyPr/>
                    <a:lstStyle/>
                    <a:p>
                      <a:r>
                        <a:rPr lang="en-US" sz="1200" dirty="0" err="1"/>
                        <a:t>LIly</a:t>
                      </a:r>
                      <a:endParaRPr lang="en-US" sz="1200" dirty="0"/>
                    </a:p>
                  </a:txBody>
                  <a:tcPr/>
                </a:tc>
                <a:tc>
                  <a:txBody>
                    <a:bodyPr/>
                    <a:lstStyle/>
                    <a:p>
                      <a:r>
                        <a:rPr lang="en-US" sz="1200" dirty="0"/>
                        <a:t>Kim</a:t>
                      </a:r>
                    </a:p>
                  </a:txBody>
                  <a:tcPr/>
                </a:tc>
                <a:tc>
                  <a:txBody>
                    <a:bodyPr/>
                    <a:lstStyle/>
                    <a:p>
                      <a:r>
                        <a:rPr lang="en-US" sz="1200" dirty="0"/>
                        <a:t>Brian</a:t>
                      </a:r>
                    </a:p>
                  </a:txBody>
                  <a:tcPr/>
                </a:tc>
                <a:tc>
                  <a:txBody>
                    <a:bodyPr/>
                    <a:lstStyle/>
                    <a:p>
                      <a:r>
                        <a:rPr lang="en-US" sz="1200" dirty="0"/>
                        <a:t>Chad</a:t>
                      </a:r>
                    </a:p>
                  </a:txBody>
                  <a:tcPr/>
                </a:tc>
                <a:extLst>
                  <a:ext uri="{0D108BD9-81ED-4DB2-BD59-A6C34878D82A}">
                    <a16:rowId xmlns:a16="http://schemas.microsoft.com/office/drawing/2014/main" val="1702506038"/>
                  </a:ext>
                </a:extLst>
              </a:tr>
              <a:tr h="961192">
                <a:tc>
                  <a:txBody>
                    <a:bodyPr/>
                    <a:lstStyle/>
                    <a:p>
                      <a:r>
                        <a:rPr lang="en-US" sz="1200" dirty="0"/>
                        <a:t>Candace</a:t>
                      </a:r>
                    </a:p>
                  </a:txBody>
                  <a:tcPr/>
                </a:tc>
                <a:tc>
                  <a:txBody>
                    <a:bodyPr/>
                    <a:lstStyle/>
                    <a:p>
                      <a:r>
                        <a:rPr lang="en-US" sz="1200" dirty="0"/>
                        <a:t>Michele</a:t>
                      </a:r>
                    </a:p>
                  </a:txBody>
                  <a:tcPr/>
                </a:tc>
                <a:tc>
                  <a:txBody>
                    <a:bodyPr/>
                    <a:lstStyle/>
                    <a:p>
                      <a:r>
                        <a:rPr lang="en-US" sz="1200" dirty="0"/>
                        <a:t>Barbara</a:t>
                      </a:r>
                    </a:p>
                  </a:txBody>
                  <a:tcPr/>
                </a:tc>
                <a:tc>
                  <a:txBody>
                    <a:bodyPr/>
                    <a:lstStyle/>
                    <a:p>
                      <a:r>
                        <a:rPr lang="en-US" sz="1200" dirty="0"/>
                        <a:t>Julie</a:t>
                      </a:r>
                    </a:p>
                  </a:txBody>
                  <a:tcPr/>
                </a:tc>
                <a:tc>
                  <a:txBody>
                    <a:bodyPr/>
                    <a:lstStyle/>
                    <a:p>
                      <a:r>
                        <a:rPr lang="en-US" sz="1200" dirty="0"/>
                        <a:t>Sheri</a:t>
                      </a:r>
                    </a:p>
                  </a:txBody>
                  <a:tcPr/>
                </a:tc>
                <a:extLst>
                  <a:ext uri="{0D108BD9-81ED-4DB2-BD59-A6C34878D82A}">
                    <a16:rowId xmlns:a16="http://schemas.microsoft.com/office/drawing/2014/main" val="1533047144"/>
                  </a:ext>
                </a:extLst>
              </a:tr>
              <a:tr h="961192">
                <a:tc>
                  <a:txBody>
                    <a:bodyPr/>
                    <a:lstStyle/>
                    <a:p>
                      <a:r>
                        <a:rPr lang="en-US" sz="1200" dirty="0"/>
                        <a:t>Jordan</a:t>
                      </a:r>
                    </a:p>
                  </a:txBody>
                  <a:tcPr/>
                </a:tc>
                <a:tc>
                  <a:txBody>
                    <a:bodyPr/>
                    <a:lstStyle/>
                    <a:p>
                      <a:r>
                        <a:rPr lang="en-US" sz="1200" dirty="0"/>
                        <a:t>Matthew</a:t>
                      </a:r>
                    </a:p>
                  </a:txBody>
                  <a:tcPr/>
                </a:tc>
                <a:tc>
                  <a:txBody>
                    <a:bodyPr/>
                    <a:lstStyle/>
                    <a:p>
                      <a:r>
                        <a:rPr lang="en-US" sz="1200" dirty="0" err="1"/>
                        <a:t>Giusseppe</a:t>
                      </a:r>
                      <a:endParaRPr lang="en-US" sz="1200" dirty="0"/>
                    </a:p>
                  </a:txBody>
                  <a:tcPr/>
                </a:tc>
                <a:tc>
                  <a:txBody>
                    <a:bodyPr/>
                    <a:lstStyle/>
                    <a:p>
                      <a:r>
                        <a:rPr lang="en-US" sz="1200" dirty="0" err="1"/>
                        <a:t>Carragh</a:t>
                      </a:r>
                      <a:endParaRPr lang="en-US" sz="1200" dirty="0"/>
                    </a:p>
                  </a:txBody>
                  <a:tcPr/>
                </a:tc>
                <a:tc>
                  <a:txBody>
                    <a:bodyPr/>
                    <a:lstStyle/>
                    <a:p>
                      <a:r>
                        <a:rPr lang="en-US" sz="1200" dirty="0"/>
                        <a:t>Laura</a:t>
                      </a:r>
                    </a:p>
                  </a:txBody>
                  <a:tcPr/>
                </a:tc>
                <a:extLst>
                  <a:ext uri="{0D108BD9-81ED-4DB2-BD59-A6C34878D82A}">
                    <a16:rowId xmlns:a16="http://schemas.microsoft.com/office/drawing/2014/main" val="2634305829"/>
                  </a:ext>
                </a:extLst>
              </a:tr>
              <a:tr h="961192">
                <a:tc>
                  <a:txBody>
                    <a:bodyPr/>
                    <a:lstStyle/>
                    <a:p>
                      <a:r>
                        <a:rPr lang="en-US" sz="1200" dirty="0"/>
                        <a:t>Lacey</a:t>
                      </a:r>
                    </a:p>
                  </a:txBody>
                  <a:tcPr/>
                </a:tc>
                <a:tc>
                  <a:txBody>
                    <a:bodyPr/>
                    <a:lstStyle/>
                    <a:p>
                      <a:r>
                        <a:rPr lang="en-US" sz="1200" dirty="0"/>
                        <a:t>Kimberlee</a:t>
                      </a:r>
                    </a:p>
                  </a:txBody>
                  <a:tcPr/>
                </a:tc>
                <a:tc>
                  <a:txBody>
                    <a:bodyPr/>
                    <a:lstStyle/>
                    <a:p>
                      <a:r>
                        <a:rPr lang="en-US" sz="1200" dirty="0"/>
                        <a:t>Tracy</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68550983"/>
                  </a:ext>
                </a:extLst>
              </a:tr>
            </a:tbl>
          </a:graphicData>
        </a:graphic>
      </p:graphicFrame>
    </p:spTree>
    <p:extLst>
      <p:ext uri="{BB962C8B-B14F-4D97-AF65-F5344CB8AC3E}">
        <p14:creationId xmlns:p14="http://schemas.microsoft.com/office/powerpoint/2010/main" val="3523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2BD00-C18E-1A4D-8BF8-B5C995A0052A}"/>
              </a:ext>
            </a:extLst>
          </p:cNvPr>
          <p:cNvSpPr>
            <a:spLocks noGrp="1"/>
          </p:cNvSpPr>
          <p:nvPr>
            <p:ph type="title"/>
          </p:nvPr>
        </p:nvSpPr>
        <p:spPr>
          <a:xfrm>
            <a:off x="581193" y="1371600"/>
            <a:ext cx="11029615" cy="3169817"/>
          </a:xfrm>
        </p:spPr>
        <p:txBody>
          <a:bodyPr>
            <a:normAutofit fontScale="90000"/>
          </a:bodyPr>
          <a:lstStyle/>
          <a:p>
            <a:r>
              <a:rPr lang="en-US" sz="9600" cap="none" dirty="0"/>
              <a:t>Engage Early</a:t>
            </a:r>
            <a:br>
              <a:rPr lang="en-US" sz="9600" cap="none" dirty="0"/>
            </a:br>
            <a:r>
              <a:rPr lang="en-US" sz="9600" cap="none" dirty="0"/>
              <a:t>Activities For</a:t>
            </a:r>
            <a:br>
              <a:rPr lang="en-US" sz="9600" cap="none" dirty="0"/>
            </a:br>
            <a:r>
              <a:rPr lang="en-US" sz="9600" cap="none" dirty="0"/>
              <a:t>Before Class Begins</a:t>
            </a:r>
          </a:p>
        </p:txBody>
      </p:sp>
      <p:sp>
        <p:nvSpPr>
          <p:cNvPr id="6" name="Text Placeholder 5">
            <a:extLst>
              <a:ext uri="{FF2B5EF4-FFF2-40B4-BE49-F238E27FC236}">
                <a16:creationId xmlns:a16="http://schemas.microsoft.com/office/drawing/2014/main" id="{BEA1B4BF-AA57-0C43-A05E-48EA0C1FEA11}"/>
              </a:ext>
            </a:extLst>
          </p:cNvPr>
          <p:cNvSpPr>
            <a:spLocks noGrp="1"/>
          </p:cNvSpPr>
          <p:nvPr>
            <p:ph type="body" idx="1"/>
          </p:nvPr>
        </p:nvSpPr>
        <p:spPr/>
        <p:txBody>
          <a:bodyPr>
            <a:normAutofit/>
          </a:bodyPr>
          <a:lstStyle/>
          <a:p>
            <a:r>
              <a:rPr lang="en-US" sz="2800" cap="none" dirty="0"/>
              <a:t>Share Screen As Learners Arrive In Class</a:t>
            </a:r>
          </a:p>
        </p:txBody>
      </p:sp>
    </p:spTree>
    <p:extLst>
      <p:ext uri="{BB962C8B-B14F-4D97-AF65-F5344CB8AC3E}">
        <p14:creationId xmlns:p14="http://schemas.microsoft.com/office/powerpoint/2010/main" val="1088803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69DFEE-2300-0A4D-A927-CA52DB161C3F}"/>
              </a:ext>
            </a:extLst>
          </p:cNvPr>
          <p:cNvSpPr>
            <a:spLocks noGrp="1"/>
          </p:cNvSpPr>
          <p:nvPr>
            <p:ph type="title"/>
          </p:nvPr>
        </p:nvSpPr>
        <p:spPr/>
        <p:txBody>
          <a:bodyPr>
            <a:normAutofit fontScale="90000"/>
          </a:bodyPr>
          <a:lstStyle/>
          <a:p>
            <a:r>
              <a:rPr lang="en-US" sz="4000" b="1" cap="none" dirty="0">
                <a:solidFill>
                  <a:schemeClr val="bg1"/>
                </a:solidFill>
              </a:rPr>
              <a:t>What do you recall?</a:t>
            </a:r>
          </a:p>
        </p:txBody>
      </p:sp>
      <p:sp>
        <p:nvSpPr>
          <p:cNvPr id="6" name="Text Placeholder 5">
            <a:extLst>
              <a:ext uri="{FF2B5EF4-FFF2-40B4-BE49-F238E27FC236}">
                <a16:creationId xmlns:a16="http://schemas.microsoft.com/office/drawing/2014/main" id="{AF61C57E-D681-914C-B1B3-A88F879B6D95}"/>
              </a:ext>
            </a:extLst>
          </p:cNvPr>
          <p:cNvSpPr>
            <a:spLocks noGrp="1"/>
          </p:cNvSpPr>
          <p:nvPr>
            <p:ph type="body" sz="half" idx="2"/>
          </p:nvPr>
        </p:nvSpPr>
        <p:spPr>
          <a:xfrm>
            <a:off x="581193" y="492178"/>
            <a:ext cx="11029617" cy="598671"/>
          </a:xfrm>
        </p:spPr>
        <p:txBody>
          <a:bodyPr>
            <a:normAutofit/>
          </a:bodyPr>
          <a:lstStyle/>
          <a:p>
            <a:r>
              <a:rPr lang="en-US" sz="2400" b="1" dirty="0"/>
              <a:t>Key question Here</a:t>
            </a:r>
          </a:p>
        </p:txBody>
      </p:sp>
      <p:graphicFrame>
        <p:nvGraphicFramePr>
          <p:cNvPr id="9" name="Table 8">
            <a:extLst>
              <a:ext uri="{FF2B5EF4-FFF2-40B4-BE49-F238E27FC236}">
                <a16:creationId xmlns:a16="http://schemas.microsoft.com/office/drawing/2014/main" id="{1B7380F6-9DA6-9F47-9074-D87B7E3A1A79}"/>
              </a:ext>
            </a:extLst>
          </p:cNvPr>
          <p:cNvGraphicFramePr>
            <a:graphicFrameLocks noGrp="1"/>
          </p:cNvGraphicFramePr>
          <p:nvPr>
            <p:extLst>
              <p:ext uri="{D42A27DB-BD31-4B8C-83A1-F6EECF244321}">
                <p14:modId xmlns:p14="http://schemas.microsoft.com/office/powerpoint/2010/main" val="3843323095"/>
              </p:ext>
            </p:extLst>
          </p:nvPr>
        </p:nvGraphicFramePr>
        <p:xfrm>
          <a:off x="0" y="1090848"/>
          <a:ext cx="12192000" cy="5767150"/>
        </p:xfrm>
        <a:graphic>
          <a:graphicData uri="http://schemas.openxmlformats.org/drawingml/2006/table">
            <a:tbl>
              <a:tblPr>
                <a:tableStyleId>{5940675A-B579-460E-94D1-54222C63F5DA}</a:tableStyleId>
              </a:tblPr>
              <a:tblGrid>
                <a:gridCol w="2438400">
                  <a:extLst>
                    <a:ext uri="{9D8B030D-6E8A-4147-A177-3AD203B41FA5}">
                      <a16:colId xmlns:a16="http://schemas.microsoft.com/office/drawing/2014/main" val="406184830"/>
                    </a:ext>
                  </a:extLst>
                </a:gridCol>
                <a:gridCol w="2438400">
                  <a:extLst>
                    <a:ext uri="{9D8B030D-6E8A-4147-A177-3AD203B41FA5}">
                      <a16:colId xmlns:a16="http://schemas.microsoft.com/office/drawing/2014/main" val="3478553881"/>
                    </a:ext>
                  </a:extLst>
                </a:gridCol>
                <a:gridCol w="2438400">
                  <a:extLst>
                    <a:ext uri="{9D8B030D-6E8A-4147-A177-3AD203B41FA5}">
                      <a16:colId xmlns:a16="http://schemas.microsoft.com/office/drawing/2014/main" val="2123709231"/>
                    </a:ext>
                  </a:extLst>
                </a:gridCol>
                <a:gridCol w="2438400">
                  <a:extLst>
                    <a:ext uri="{9D8B030D-6E8A-4147-A177-3AD203B41FA5}">
                      <a16:colId xmlns:a16="http://schemas.microsoft.com/office/drawing/2014/main" val="2306512365"/>
                    </a:ext>
                  </a:extLst>
                </a:gridCol>
                <a:gridCol w="2438400">
                  <a:extLst>
                    <a:ext uri="{9D8B030D-6E8A-4147-A177-3AD203B41FA5}">
                      <a16:colId xmlns:a16="http://schemas.microsoft.com/office/drawing/2014/main" val="452749017"/>
                    </a:ext>
                  </a:extLst>
                </a:gridCol>
              </a:tblGrid>
              <a:tr h="115343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913153315"/>
                  </a:ext>
                </a:extLst>
              </a:tr>
              <a:tr h="115343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702506038"/>
                  </a:ext>
                </a:extLst>
              </a:tr>
              <a:tr h="115343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533047144"/>
                  </a:ext>
                </a:extLst>
              </a:tr>
              <a:tr h="115343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634305829"/>
                  </a:ext>
                </a:extLst>
              </a:tr>
              <a:tr h="115343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68550983"/>
                  </a:ext>
                </a:extLst>
              </a:tr>
            </a:tbl>
          </a:graphicData>
        </a:graphic>
      </p:graphicFrame>
    </p:spTree>
    <p:extLst>
      <p:ext uri="{BB962C8B-B14F-4D97-AF65-F5344CB8AC3E}">
        <p14:creationId xmlns:p14="http://schemas.microsoft.com/office/powerpoint/2010/main" val="1222416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69DFEE-2300-0A4D-A927-CA52DB161C3F}"/>
              </a:ext>
            </a:extLst>
          </p:cNvPr>
          <p:cNvSpPr>
            <a:spLocks noGrp="1"/>
          </p:cNvSpPr>
          <p:nvPr>
            <p:ph type="title" idx="4294967295"/>
          </p:nvPr>
        </p:nvSpPr>
        <p:spPr>
          <a:xfrm>
            <a:off x="0" y="4692650"/>
            <a:ext cx="11029950" cy="566738"/>
          </a:xfrm>
        </p:spPr>
        <p:txBody>
          <a:bodyPr>
            <a:normAutofit fontScale="90000"/>
          </a:bodyPr>
          <a:lstStyle/>
          <a:p>
            <a:r>
              <a:rPr lang="en-US" sz="4000" b="1" cap="none" dirty="0">
                <a:solidFill>
                  <a:schemeClr val="bg1"/>
                </a:solidFill>
              </a:rPr>
              <a:t>What do you recall?</a:t>
            </a:r>
          </a:p>
        </p:txBody>
      </p:sp>
      <p:graphicFrame>
        <p:nvGraphicFramePr>
          <p:cNvPr id="9" name="Table 8">
            <a:extLst>
              <a:ext uri="{FF2B5EF4-FFF2-40B4-BE49-F238E27FC236}">
                <a16:creationId xmlns:a16="http://schemas.microsoft.com/office/drawing/2014/main" id="{1B7380F6-9DA6-9F47-9074-D87B7E3A1A79}"/>
              </a:ext>
            </a:extLst>
          </p:cNvPr>
          <p:cNvGraphicFramePr>
            <a:graphicFrameLocks noGrp="1"/>
          </p:cNvGraphicFramePr>
          <p:nvPr>
            <p:extLst>
              <p:ext uri="{D42A27DB-BD31-4B8C-83A1-F6EECF244321}">
                <p14:modId xmlns:p14="http://schemas.microsoft.com/office/powerpoint/2010/main" val="3493490922"/>
              </p:ext>
            </p:extLst>
          </p:nvPr>
        </p:nvGraphicFramePr>
        <p:xfrm>
          <a:off x="0" y="0"/>
          <a:ext cx="12192000" cy="6858000"/>
        </p:xfrm>
        <a:graphic>
          <a:graphicData uri="http://schemas.openxmlformats.org/drawingml/2006/table">
            <a:tbl>
              <a:tblPr>
                <a:tableStyleId>{3C2FFA5D-87B4-456A-9821-1D502468CF0F}</a:tableStyleId>
              </a:tblPr>
              <a:tblGrid>
                <a:gridCol w="2438400">
                  <a:extLst>
                    <a:ext uri="{9D8B030D-6E8A-4147-A177-3AD203B41FA5}">
                      <a16:colId xmlns:a16="http://schemas.microsoft.com/office/drawing/2014/main" val="406184830"/>
                    </a:ext>
                  </a:extLst>
                </a:gridCol>
                <a:gridCol w="2438400">
                  <a:extLst>
                    <a:ext uri="{9D8B030D-6E8A-4147-A177-3AD203B41FA5}">
                      <a16:colId xmlns:a16="http://schemas.microsoft.com/office/drawing/2014/main" val="3478553881"/>
                    </a:ext>
                  </a:extLst>
                </a:gridCol>
                <a:gridCol w="2438400">
                  <a:extLst>
                    <a:ext uri="{9D8B030D-6E8A-4147-A177-3AD203B41FA5}">
                      <a16:colId xmlns:a16="http://schemas.microsoft.com/office/drawing/2014/main" val="2123709231"/>
                    </a:ext>
                  </a:extLst>
                </a:gridCol>
                <a:gridCol w="2438400">
                  <a:extLst>
                    <a:ext uri="{9D8B030D-6E8A-4147-A177-3AD203B41FA5}">
                      <a16:colId xmlns:a16="http://schemas.microsoft.com/office/drawing/2014/main" val="2306512365"/>
                    </a:ext>
                  </a:extLst>
                </a:gridCol>
                <a:gridCol w="2438400">
                  <a:extLst>
                    <a:ext uri="{9D8B030D-6E8A-4147-A177-3AD203B41FA5}">
                      <a16:colId xmlns:a16="http://schemas.microsoft.com/office/drawing/2014/main" val="452749017"/>
                    </a:ext>
                  </a:extLst>
                </a:gridCol>
              </a:tblGrid>
              <a:tr h="1371600">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2">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1">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1">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4">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913153315"/>
                  </a:ext>
                </a:extLst>
              </a:tr>
              <a:tr h="1371600">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3">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4">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2">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3">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1702506038"/>
                  </a:ext>
                </a:extLst>
              </a:tr>
              <a:tr h="1371600">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2">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3">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4">
                        <a:lumMod val="60000"/>
                        <a:lumOff val="40000"/>
                      </a:schemeClr>
                    </a:solidFill>
                  </a:tcPr>
                </a:tc>
                <a:tc>
                  <a:txBody>
                    <a:bodyPr/>
                    <a:lstStyle/>
                    <a:p>
                      <a:pPr algn="l" fontAlgn="b"/>
                      <a:endParaRPr lang="en-US" sz="1200" b="0" i="0" u="none" strike="noStrike">
                        <a:solidFill>
                          <a:srgbClr val="17365D"/>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533047144"/>
                  </a:ext>
                </a:extLst>
              </a:tr>
              <a:tr h="1371600">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4">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3">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4">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634305829"/>
                  </a:ext>
                </a:extLst>
              </a:tr>
              <a:tr h="1371600">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3">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4">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1">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solidFill>
                      <a:schemeClr val="accent3">
                        <a:lumMod val="60000"/>
                        <a:lumOff val="40000"/>
                      </a:schemeClr>
                    </a:solidFill>
                  </a:tcPr>
                </a:tc>
                <a:tc>
                  <a:txBody>
                    <a:bodyPr/>
                    <a:lstStyle/>
                    <a:p>
                      <a:pPr algn="l" fontAlgn="b"/>
                      <a:endParaRPr lang="en-US" sz="1200" b="0" i="0" u="none" strike="noStrike" dirty="0">
                        <a:solidFill>
                          <a:srgbClr val="17365D"/>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68550983"/>
                  </a:ext>
                </a:extLst>
              </a:tr>
            </a:tbl>
          </a:graphicData>
        </a:graphic>
      </p:graphicFrame>
    </p:spTree>
    <p:extLst>
      <p:ext uri="{BB962C8B-B14F-4D97-AF65-F5344CB8AC3E}">
        <p14:creationId xmlns:p14="http://schemas.microsoft.com/office/powerpoint/2010/main" val="475189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Vincent\Documents\BrightCarbon\Design ID\ID Toolkits\Gameshow ID Kit\Assets\Millionaire 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4"/>
          </a:solidFill>
        </p:spPr>
      </p:pic>
      <p:grpSp>
        <p:nvGrpSpPr>
          <p:cNvPr id="16" name="Group 15"/>
          <p:cNvGrpSpPr/>
          <p:nvPr/>
        </p:nvGrpSpPr>
        <p:grpSpPr>
          <a:xfrm>
            <a:off x="-32779" y="4255085"/>
            <a:ext cx="12242911" cy="1774654"/>
            <a:chOff x="-31749" y="4559102"/>
            <a:chExt cx="9169281" cy="1329120"/>
          </a:xfrm>
        </p:grpSpPr>
        <p:sp>
          <p:nvSpPr>
            <p:cNvPr id="18" name="Freeform 6"/>
            <p:cNvSpPr>
              <a:spLocks/>
            </p:cNvSpPr>
            <p:nvPr/>
          </p:nvSpPr>
          <p:spPr bwMode="auto">
            <a:xfrm>
              <a:off x="-31749" y="4559102"/>
              <a:ext cx="4603750" cy="557595"/>
            </a:xfrm>
            <a:custGeom>
              <a:avLst/>
              <a:gdLst>
                <a:gd name="T0" fmla="*/ 2224 w 2224"/>
                <a:gd name="T1" fmla="*/ 139 h 269"/>
                <a:gd name="T2" fmla="*/ 2086 w 2224"/>
                <a:gd name="T3" fmla="*/ 139 h 269"/>
                <a:gd name="T4" fmla="*/ 1894 w 2224"/>
                <a:gd name="T5" fmla="*/ 263 h 269"/>
                <a:gd name="T6" fmla="*/ 1830 w 2224"/>
                <a:gd name="T7" fmla="*/ 267 h 269"/>
                <a:gd name="T8" fmla="*/ 1138 w 2224"/>
                <a:gd name="T9" fmla="*/ 267 h 269"/>
                <a:gd name="T10" fmla="*/ 1086 w 2224"/>
                <a:gd name="T11" fmla="*/ 267 h 269"/>
                <a:gd name="T12" fmla="*/ 394 w 2224"/>
                <a:gd name="T13" fmla="*/ 267 h 269"/>
                <a:gd name="T14" fmla="*/ 330 w 2224"/>
                <a:gd name="T15" fmla="*/ 263 h 269"/>
                <a:gd name="T16" fmla="*/ 138 w 2224"/>
                <a:gd name="T17" fmla="*/ 139 h 269"/>
                <a:gd name="T18" fmla="*/ 0 w 2224"/>
                <a:gd name="T19" fmla="*/ 139 h 269"/>
                <a:gd name="T20" fmla="*/ 0 w 2224"/>
                <a:gd name="T21" fmla="*/ 129 h 269"/>
                <a:gd name="T22" fmla="*/ 138 w 2224"/>
                <a:gd name="T23" fmla="*/ 129 h 269"/>
                <a:gd name="T24" fmla="*/ 330 w 2224"/>
                <a:gd name="T25" fmla="*/ 6 h 269"/>
                <a:gd name="T26" fmla="*/ 394 w 2224"/>
                <a:gd name="T27" fmla="*/ 1 h 269"/>
                <a:gd name="T28" fmla="*/ 1086 w 2224"/>
                <a:gd name="T29" fmla="*/ 1 h 269"/>
                <a:gd name="T30" fmla="*/ 1138 w 2224"/>
                <a:gd name="T31" fmla="*/ 1 h 269"/>
                <a:gd name="T32" fmla="*/ 1830 w 2224"/>
                <a:gd name="T33" fmla="*/ 1 h 269"/>
                <a:gd name="T34" fmla="*/ 1894 w 2224"/>
                <a:gd name="T35" fmla="*/ 6 h 269"/>
                <a:gd name="T36" fmla="*/ 2086 w 2224"/>
                <a:gd name="T37" fmla="*/ 129 h 269"/>
                <a:gd name="T38" fmla="*/ 2224 w 2224"/>
                <a:gd name="T39" fmla="*/ 129 h 269"/>
                <a:gd name="T40" fmla="*/ 2224 w 2224"/>
                <a:gd name="T41" fmla="*/ 13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4" h="269">
                  <a:moveTo>
                    <a:pt x="2224" y="139"/>
                  </a:moveTo>
                  <a:cubicBezTo>
                    <a:pt x="2224" y="139"/>
                    <a:pt x="2224" y="139"/>
                    <a:pt x="2086" y="139"/>
                  </a:cubicBezTo>
                  <a:cubicBezTo>
                    <a:pt x="1981" y="139"/>
                    <a:pt x="1961" y="245"/>
                    <a:pt x="1894" y="263"/>
                  </a:cubicBezTo>
                  <a:cubicBezTo>
                    <a:pt x="1872" y="269"/>
                    <a:pt x="1830" y="267"/>
                    <a:pt x="1830" y="267"/>
                  </a:cubicBezTo>
                  <a:cubicBezTo>
                    <a:pt x="1138" y="267"/>
                    <a:pt x="1138" y="267"/>
                    <a:pt x="1138" y="267"/>
                  </a:cubicBezTo>
                  <a:cubicBezTo>
                    <a:pt x="1086" y="267"/>
                    <a:pt x="1086" y="267"/>
                    <a:pt x="1086" y="267"/>
                  </a:cubicBezTo>
                  <a:cubicBezTo>
                    <a:pt x="394" y="267"/>
                    <a:pt x="394" y="267"/>
                    <a:pt x="394" y="267"/>
                  </a:cubicBezTo>
                  <a:cubicBezTo>
                    <a:pt x="394" y="267"/>
                    <a:pt x="352" y="269"/>
                    <a:pt x="330" y="263"/>
                  </a:cubicBezTo>
                  <a:cubicBezTo>
                    <a:pt x="263" y="245"/>
                    <a:pt x="243" y="139"/>
                    <a:pt x="138" y="139"/>
                  </a:cubicBezTo>
                  <a:cubicBezTo>
                    <a:pt x="0" y="139"/>
                    <a:pt x="0" y="139"/>
                    <a:pt x="0" y="139"/>
                  </a:cubicBezTo>
                  <a:cubicBezTo>
                    <a:pt x="0" y="129"/>
                    <a:pt x="0" y="129"/>
                    <a:pt x="0" y="129"/>
                  </a:cubicBezTo>
                  <a:cubicBezTo>
                    <a:pt x="0" y="129"/>
                    <a:pt x="0" y="129"/>
                    <a:pt x="138" y="129"/>
                  </a:cubicBezTo>
                  <a:cubicBezTo>
                    <a:pt x="243" y="129"/>
                    <a:pt x="263" y="24"/>
                    <a:pt x="330" y="6"/>
                  </a:cubicBezTo>
                  <a:cubicBezTo>
                    <a:pt x="352" y="0"/>
                    <a:pt x="394" y="1"/>
                    <a:pt x="394" y="1"/>
                  </a:cubicBezTo>
                  <a:cubicBezTo>
                    <a:pt x="1086" y="1"/>
                    <a:pt x="1086" y="1"/>
                    <a:pt x="1086" y="1"/>
                  </a:cubicBezTo>
                  <a:cubicBezTo>
                    <a:pt x="1138" y="1"/>
                    <a:pt x="1138" y="1"/>
                    <a:pt x="1138" y="1"/>
                  </a:cubicBezTo>
                  <a:cubicBezTo>
                    <a:pt x="1830" y="1"/>
                    <a:pt x="1830" y="1"/>
                    <a:pt x="1830" y="1"/>
                  </a:cubicBezTo>
                  <a:cubicBezTo>
                    <a:pt x="1830" y="1"/>
                    <a:pt x="1872" y="0"/>
                    <a:pt x="1894" y="6"/>
                  </a:cubicBezTo>
                  <a:cubicBezTo>
                    <a:pt x="1961" y="24"/>
                    <a:pt x="1981" y="129"/>
                    <a:pt x="2086" y="129"/>
                  </a:cubicBezTo>
                  <a:cubicBezTo>
                    <a:pt x="2224" y="129"/>
                    <a:pt x="2224" y="129"/>
                    <a:pt x="2224" y="129"/>
                  </a:cubicBezTo>
                  <a:lnTo>
                    <a:pt x="2224" y="139"/>
                  </a:lnTo>
                  <a:close/>
                </a:path>
              </a:pathLst>
            </a:custGeom>
            <a:solidFill>
              <a:schemeClr val="bg1"/>
            </a:solidFill>
            <a:ln w="11" cap="flat">
              <a:noFill/>
              <a:prstDash val="solid"/>
              <a:miter lim="800000"/>
              <a:headEnd/>
              <a:tailEnd/>
            </a:ln>
            <a:effectLst>
              <a:outerShdw blurRad="419100" algn="ctr" rotWithShape="0">
                <a:prstClr val="black"/>
              </a:outerShdw>
            </a:effectLst>
          </p:spPr>
          <p:txBody>
            <a:bodyPr vert="horz" wrap="square" lIns="91440" tIns="45720" rIns="91440" bIns="45720" numCol="1" anchor="t" anchorCtr="0" compatLnSpc="1">
              <a:prstTxWarp prst="textNoShape">
                <a:avLst/>
              </a:prstTxWarp>
            </a:bodyPr>
            <a:lstStyle/>
            <a:p>
              <a:endParaRPr lang="en-GB"/>
            </a:p>
          </p:txBody>
        </p:sp>
        <p:sp>
          <p:nvSpPr>
            <p:cNvPr id="21" name="Freeform 6"/>
            <p:cNvSpPr>
              <a:spLocks/>
            </p:cNvSpPr>
            <p:nvPr/>
          </p:nvSpPr>
          <p:spPr bwMode="auto">
            <a:xfrm>
              <a:off x="4533782" y="4559102"/>
              <a:ext cx="4603750" cy="557595"/>
            </a:xfrm>
            <a:custGeom>
              <a:avLst/>
              <a:gdLst>
                <a:gd name="T0" fmla="*/ 2224 w 2224"/>
                <a:gd name="T1" fmla="*/ 139 h 269"/>
                <a:gd name="T2" fmla="*/ 2086 w 2224"/>
                <a:gd name="T3" fmla="*/ 139 h 269"/>
                <a:gd name="T4" fmla="*/ 1894 w 2224"/>
                <a:gd name="T5" fmla="*/ 263 h 269"/>
                <a:gd name="T6" fmla="*/ 1830 w 2224"/>
                <a:gd name="T7" fmla="*/ 267 h 269"/>
                <a:gd name="T8" fmla="*/ 1138 w 2224"/>
                <a:gd name="T9" fmla="*/ 267 h 269"/>
                <a:gd name="T10" fmla="*/ 1086 w 2224"/>
                <a:gd name="T11" fmla="*/ 267 h 269"/>
                <a:gd name="T12" fmla="*/ 394 w 2224"/>
                <a:gd name="T13" fmla="*/ 267 h 269"/>
                <a:gd name="T14" fmla="*/ 330 w 2224"/>
                <a:gd name="T15" fmla="*/ 263 h 269"/>
                <a:gd name="T16" fmla="*/ 138 w 2224"/>
                <a:gd name="T17" fmla="*/ 139 h 269"/>
                <a:gd name="T18" fmla="*/ 0 w 2224"/>
                <a:gd name="T19" fmla="*/ 139 h 269"/>
                <a:gd name="T20" fmla="*/ 0 w 2224"/>
                <a:gd name="T21" fmla="*/ 129 h 269"/>
                <a:gd name="T22" fmla="*/ 138 w 2224"/>
                <a:gd name="T23" fmla="*/ 129 h 269"/>
                <a:gd name="T24" fmla="*/ 330 w 2224"/>
                <a:gd name="T25" fmla="*/ 6 h 269"/>
                <a:gd name="T26" fmla="*/ 394 w 2224"/>
                <a:gd name="T27" fmla="*/ 1 h 269"/>
                <a:gd name="T28" fmla="*/ 1086 w 2224"/>
                <a:gd name="T29" fmla="*/ 1 h 269"/>
                <a:gd name="T30" fmla="*/ 1138 w 2224"/>
                <a:gd name="T31" fmla="*/ 1 h 269"/>
                <a:gd name="T32" fmla="*/ 1830 w 2224"/>
                <a:gd name="T33" fmla="*/ 1 h 269"/>
                <a:gd name="T34" fmla="*/ 1894 w 2224"/>
                <a:gd name="T35" fmla="*/ 6 h 269"/>
                <a:gd name="T36" fmla="*/ 2086 w 2224"/>
                <a:gd name="T37" fmla="*/ 129 h 269"/>
                <a:gd name="T38" fmla="*/ 2224 w 2224"/>
                <a:gd name="T39" fmla="*/ 129 h 269"/>
                <a:gd name="T40" fmla="*/ 2224 w 2224"/>
                <a:gd name="T41" fmla="*/ 13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4" h="269">
                  <a:moveTo>
                    <a:pt x="2224" y="139"/>
                  </a:moveTo>
                  <a:cubicBezTo>
                    <a:pt x="2224" y="139"/>
                    <a:pt x="2224" y="139"/>
                    <a:pt x="2086" y="139"/>
                  </a:cubicBezTo>
                  <a:cubicBezTo>
                    <a:pt x="1981" y="139"/>
                    <a:pt x="1961" y="245"/>
                    <a:pt x="1894" y="263"/>
                  </a:cubicBezTo>
                  <a:cubicBezTo>
                    <a:pt x="1872" y="269"/>
                    <a:pt x="1830" y="267"/>
                    <a:pt x="1830" y="267"/>
                  </a:cubicBezTo>
                  <a:cubicBezTo>
                    <a:pt x="1138" y="267"/>
                    <a:pt x="1138" y="267"/>
                    <a:pt x="1138" y="267"/>
                  </a:cubicBezTo>
                  <a:cubicBezTo>
                    <a:pt x="1086" y="267"/>
                    <a:pt x="1086" y="267"/>
                    <a:pt x="1086" y="267"/>
                  </a:cubicBezTo>
                  <a:cubicBezTo>
                    <a:pt x="394" y="267"/>
                    <a:pt x="394" y="267"/>
                    <a:pt x="394" y="267"/>
                  </a:cubicBezTo>
                  <a:cubicBezTo>
                    <a:pt x="394" y="267"/>
                    <a:pt x="352" y="269"/>
                    <a:pt x="330" y="263"/>
                  </a:cubicBezTo>
                  <a:cubicBezTo>
                    <a:pt x="263" y="245"/>
                    <a:pt x="243" y="139"/>
                    <a:pt x="138" y="139"/>
                  </a:cubicBezTo>
                  <a:cubicBezTo>
                    <a:pt x="0" y="139"/>
                    <a:pt x="0" y="139"/>
                    <a:pt x="0" y="139"/>
                  </a:cubicBezTo>
                  <a:cubicBezTo>
                    <a:pt x="0" y="129"/>
                    <a:pt x="0" y="129"/>
                    <a:pt x="0" y="129"/>
                  </a:cubicBezTo>
                  <a:cubicBezTo>
                    <a:pt x="0" y="129"/>
                    <a:pt x="0" y="129"/>
                    <a:pt x="138" y="129"/>
                  </a:cubicBezTo>
                  <a:cubicBezTo>
                    <a:pt x="243" y="129"/>
                    <a:pt x="263" y="24"/>
                    <a:pt x="330" y="6"/>
                  </a:cubicBezTo>
                  <a:cubicBezTo>
                    <a:pt x="352" y="0"/>
                    <a:pt x="394" y="1"/>
                    <a:pt x="394" y="1"/>
                  </a:cubicBezTo>
                  <a:cubicBezTo>
                    <a:pt x="1086" y="1"/>
                    <a:pt x="1086" y="1"/>
                    <a:pt x="1086" y="1"/>
                  </a:cubicBezTo>
                  <a:cubicBezTo>
                    <a:pt x="1138" y="1"/>
                    <a:pt x="1138" y="1"/>
                    <a:pt x="1138" y="1"/>
                  </a:cubicBezTo>
                  <a:cubicBezTo>
                    <a:pt x="1830" y="1"/>
                    <a:pt x="1830" y="1"/>
                    <a:pt x="1830" y="1"/>
                  </a:cubicBezTo>
                  <a:cubicBezTo>
                    <a:pt x="1830" y="1"/>
                    <a:pt x="1872" y="0"/>
                    <a:pt x="1894" y="6"/>
                  </a:cubicBezTo>
                  <a:cubicBezTo>
                    <a:pt x="1961" y="24"/>
                    <a:pt x="1981" y="129"/>
                    <a:pt x="2086" y="129"/>
                  </a:cubicBezTo>
                  <a:cubicBezTo>
                    <a:pt x="2224" y="129"/>
                    <a:pt x="2224" y="129"/>
                    <a:pt x="2224" y="129"/>
                  </a:cubicBezTo>
                  <a:lnTo>
                    <a:pt x="2224" y="139"/>
                  </a:lnTo>
                  <a:close/>
                </a:path>
              </a:pathLst>
            </a:custGeom>
            <a:solidFill>
              <a:schemeClr val="bg1"/>
            </a:solidFill>
            <a:ln w="11" cap="flat">
              <a:noFill/>
              <a:prstDash val="solid"/>
              <a:miter lim="800000"/>
              <a:headEnd/>
              <a:tailEnd/>
            </a:ln>
            <a:effectLst>
              <a:outerShdw blurRad="419100" algn="ctr" rotWithShape="0">
                <a:prstClr val="black"/>
              </a:outerShdw>
            </a:effectLst>
          </p:spPr>
          <p:txBody>
            <a:bodyPr vert="horz" wrap="square" lIns="91440" tIns="45720" rIns="91440" bIns="45720" numCol="1" anchor="t" anchorCtr="0" compatLnSpc="1">
              <a:prstTxWarp prst="textNoShape">
                <a:avLst/>
              </a:prstTxWarp>
            </a:bodyPr>
            <a:lstStyle/>
            <a:p>
              <a:endParaRPr lang="en-GB"/>
            </a:p>
          </p:txBody>
        </p:sp>
        <p:sp>
          <p:nvSpPr>
            <p:cNvPr id="24" name="Freeform 6"/>
            <p:cNvSpPr>
              <a:spLocks/>
            </p:cNvSpPr>
            <p:nvPr/>
          </p:nvSpPr>
          <p:spPr bwMode="auto">
            <a:xfrm>
              <a:off x="-31749" y="5330627"/>
              <a:ext cx="4603750" cy="557595"/>
            </a:xfrm>
            <a:custGeom>
              <a:avLst/>
              <a:gdLst>
                <a:gd name="T0" fmla="*/ 2224 w 2224"/>
                <a:gd name="T1" fmla="*/ 139 h 269"/>
                <a:gd name="T2" fmla="*/ 2086 w 2224"/>
                <a:gd name="T3" fmla="*/ 139 h 269"/>
                <a:gd name="T4" fmla="*/ 1894 w 2224"/>
                <a:gd name="T5" fmla="*/ 263 h 269"/>
                <a:gd name="T6" fmla="*/ 1830 w 2224"/>
                <a:gd name="T7" fmla="*/ 267 h 269"/>
                <a:gd name="T8" fmla="*/ 1138 w 2224"/>
                <a:gd name="T9" fmla="*/ 267 h 269"/>
                <a:gd name="T10" fmla="*/ 1086 w 2224"/>
                <a:gd name="T11" fmla="*/ 267 h 269"/>
                <a:gd name="T12" fmla="*/ 394 w 2224"/>
                <a:gd name="T13" fmla="*/ 267 h 269"/>
                <a:gd name="T14" fmla="*/ 330 w 2224"/>
                <a:gd name="T15" fmla="*/ 263 h 269"/>
                <a:gd name="T16" fmla="*/ 138 w 2224"/>
                <a:gd name="T17" fmla="*/ 139 h 269"/>
                <a:gd name="T18" fmla="*/ 0 w 2224"/>
                <a:gd name="T19" fmla="*/ 139 h 269"/>
                <a:gd name="T20" fmla="*/ 0 w 2224"/>
                <a:gd name="T21" fmla="*/ 129 h 269"/>
                <a:gd name="T22" fmla="*/ 138 w 2224"/>
                <a:gd name="T23" fmla="*/ 129 h 269"/>
                <a:gd name="T24" fmla="*/ 330 w 2224"/>
                <a:gd name="T25" fmla="*/ 6 h 269"/>
                <a:gd name="T26" fmla="*/ 394 w 2224"/>
                <a:gd name="T27" fmla="*/ 1 h 269"/>
                <a:gd name="T28" fmla="*/ 1086 w 2224"/>
                <a:gd name="T29" fmla="*/ 1 h 269"/>
                <a:gd name="T30" fmla="*/ 1138 w 2224"/>
                <a:gd name="T31" fmla="*/ 1 h 269"/>
                <a:gd name="T32" fmla="*/ 1830 w 2224"/>
                <a:gd name="T33" fmla="*/ 1 h 269"/>
                <a:gd name="T34" fmla="*/ 1894 w 2224"/>
                <a:gd name="T35" fmla="*/ 6 h 269"/>
                <a:gd name="T36" fmla="*/ 2086 w 2224"/>
                <a:gd name="T37" fmla="*/ 129 h 269"/>
                <a:gd name="T38" fmla="*/ 2224 w 2224"/>
                <a:gd name="T39" fmla="*/ 129 h 269"/>
                <a:gd name="T40" fmla="*/ 2224 w 2224"/>
                <a:gd name="T41" fmla="*/ 13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4" h="269">
                  <a:moveTo>
                    <a:pt x="2224" y="139"/>
                  </a:moveTo>
                  <a:cubicBezTo>
                    <a:pt x="2224" y="139"/>
                    <a:pt x="2224" y="139"/>
                    <a:pt x="2086" y="139"/>
                  </a:cubicBezTo>
                  <a:cubicBezTo>
                    <a:pt x="1981" y="139"/>
                    <a:pt x="1961" y="245"/>
                    <a:pt x="1894" y="263"/>
                  </a:cubicBezTo>
                  <a:cubicBezTo>
                    <a:pt x="1872" y="269"/>
                    <a:pt x="1830" y="267"/>
                    <a:pt x="1830" y="267"/>
                  </a:cubicBezTo>
                  <a:cubicBezTo>
                    <a:pt x="1138" y="267"/>
                    <a:pt x="1138" y="267"/>
                    <a:pt x="1138" y="267"/>
                  </a:cubicBezTo>
                  <a:cubicBezTo>
                    <a:pt x="1086" y="267"/>
                    <a:pt x="1086" y="267"/>
                    <a:pt x="1086" y="267"/>
                  </a:cubicBezTo>
                  <a:cubicBezTo>
                    <a:pt x="394" y="267"/>
                    <a:pt x="394" y="267"/>
                    <a:pt x="394" y="267"/>
                  </a:cubicBezTo>
                  <a:cubicBezTo>
                    <a:pt x="394" y="267"/>
                    <a:pt x="352" y="269"/>
                    <a:pt x="330" y="263"/>
                  </a:cubicBezTo>
                  <a:cubicBezTo>
                    <a:pt x="263" y="245"/>
                    <a:pt x="243" y="139"/>
                    <a:pt x="138" y="139"/>
                  </a:cubicBezTo>
                  <a:cubicBezTo>
                    <a:pt x="0" y="139"/>
                    <a:pt x="0" y="139"/>
                    <a:pt x="0" y="139"/>
                  </a:cubicBezTo>
                  <a:cubicBezTo>
                    <a:pt x="0" y="129"/>
                    <a:pt x="0" y="129"/>
                    <a:pt x="0" y="129"/>
                  </a:cubicBezTo>
                  <a:cubicBezTo>
                    <a:pt x="0" y="129"/>
                    <a:pt x="0" y="129"/>
                    <a:pt x="138" y="129"/>
                  </a:cubicBezTo>
                  <a:cubicBezTo>
                    <a:pt x="243" y="129"/>
                    <a:pt x="263" y="24"/>
                    <a:pt x="330" y="6"/>
                  </a:cubicBezTo>
                  <a:cubicBezTo>
                    <a:pt x="352" y="0"/>
                    <a:pt x="394" y="1"/>
                    <a:pt x="394" y="1"/>
                  </a:cubicBezTo>
                  <a:cubicBezTo>
                    <a:pt x="1086" y="1"/>
                    <a:pt x="1086" y="1"/>
                    <a:pt x="1086" y="1"/>
                  </a:cubicBezTo>
                  <a:cubicBezTo>
                    <a:pt x="1138" y="1"/>
                    <a:pt x="1138" y="1"/>
                    <a:pt x="1138" y="1"/>
                  </a:cubicBezTo>
                  <a:cubicBezTo>
                    <a:pt x="1830" y="1"/>
                    <a:pt x="1830" y="1"/>
                    <a:pt x="1830" y="1"/>
                  </a:cubicBezTo>
                  <a:cubicBezTo>
                    <a:pt x="1830" y="1"/>
                    <a:pt x="1872" y="0"/>
                    <a:pt x="1894" y="6"/>
                  </a:cubicBezTo>
                  <a:cubicBezTo>
                    <a:pt x="1961" y="24"/>
                    <a:pt x="1981" y="129"/>
                    <a:pt x="2086" y="129"/>
                  </a:cubicBezTo>
                  <a:cubicBezTo>
                    <a:pt x="2224" y="129"/>
                    <a:pt x="2224" y="129"/>
                    <a:pt x="2224" y="129"/>
                  </a:cubicBezTo>
                  <a:lnTo>
                    <a:pt x="2224" y="139"/>
                  </a:lnTo>
                  <a:close/>
                </a:path>
              </a:pathLst>
            </a:custGeom>
            <a:solidFill>
              <a:schemeClr val="bg1"/>
            </a:solidFill>
            <a:ln w="11" cap="flat">
              <a:noFill/>
              <a:prstDash val="solid"/>
              <a:miter lim="800000"/>
              <a:headEnd/>
              <a:tailEnd/>
            </a:ln>
            <a:effectLst>
              <a:outerShdw blurRad="419100" algn="ctr" rotWithShape="0">
                <a:prstClr val="black"/>
              </a:outerShdw>
            </a:effectLst>
          </p:spPr>
          <p:txBody>
            <a:bodyPr vert="horz" wrap="square" lIns="91440" tIns="45720" rIns="91440" bIns="45720" numCol="1" anchor="t" anchorCtr="0" compatLnSpc="1">
              <a:prstTxWarp prst="textNoShape">
                <a:avLst/>
              </a:prstTxWarp>
            </a:bodyPr>
            <a:lstStyle/>
            <a:p>
              <a:endParaRPr lang="en-GB"/>
            </a:p>
          </p:txBody>
        </p:sp>
        <p:sp>
          <p:nvSpPr>
            <p:cNvPr id="27" name="Freeform 6"/>
            <p:cNvSpPr>
              <a:spLocks/>
            </p:cNvSpPr>
            <p:nvPr/>
          </p:nvSpPr>
          <p:spPr bwMode="auto">
            <a:xfrm>
              <a:off x="4533782" y="5330627"/>
              <a:ext cx="4603750" cy="557595"/>
            </a:xfrm>
            <a:custGeom>
              <a:avLst/>
              <a:gdLst>
                <a:gd name="T0" fmla="*/ 2224 w 2224"/>
                <a:gd name="T1" fmla="*/ 139 h 269"/>
                <a:gd name="T2" fmla="*/ 2086 w 2224"/>
                <a:gd name="T3" fmla="*/ 139 h 269"/>
                <a:gd name="T4" fmla="*/ 1894 w 2224"/>
                <a:gd name="T5" fmla="*/ 263 h 269"/>
                <a:gd name="T6" fmla="*/ 1830 w 2224"/>
                <a:gd name="T7" fmla="*/ 267 h 269"/>
                <a:gd name="T8" fmla="*/ 1138 w 2224"/>
                <a:gd name="T9" fmla="*/ 267 h 269"/>
                <a:gd name="T10" fmla="*/ 1086 w 2224"/>
                <a:gd name="T11" fmla="*/ 267 h 269"/>
                <a:gd name="T12" fmla="*/ 394 w 2224"/>
                <a:gd name="T13" fmla="*/ 267 h 269"/>
                <a:gd name="T14" fmla="*/ 330 w 2224"/>
                <a:gd name="T15" fmla="*/ 263 h 269"/>
                <a:gd name="T16" fmla="*/ 138 w 2224"/>
                <a:gd name="T17" fmla="*/ 139 h 269"/>
                <a:gd name="T18" fmla="*/ 0 w 2224"/>
                <a:gd name="T19" fmla="*/ 139 h 269"/>
                <a:gd name="T20" fmla="*/ 0 w 2224"/>
                <a:gd name="T21" fmla="*/ 129 h 269"/>
                <a:gd name="T22" fmla="*/ 138 w 2224"/>
                <a:gd name="T23" fmla="*/ 129 h 269"/>
                <a:gd name="T24" fmla="*/ 330 w 2224"/>
                <a:gd name="T25" fmla="*/ 6 h 269"/>
                <a:gd name="T26" fmla="*/ 394 w 2224"/>
                <a:gd name="T27" fmla="*/ 1 h 269"/>
                <a:gd name="T28" fmla="*/ 1086 w 2224"/>
                <a:gd name="T29" fmla="*/ 1 h 269"/>
                <a:gd name="T30" fmla="*/ 1138 w 2224"/>
                <a:gd name="T31" fmla="*/ 1 h 269"/>
                <a:gd name="T32" fmla="*/ 1830 w 2224"/>
                <a:gd name="T33" fmla="*/ 1 h 269"/>
                <a:gd name="T34" fmla="*/ 1894 w 2224"/>
                <a:gd name="T35" fmla="*/ 6 h 269"/>
                <a:gd name="T36" fmla="*/ 2086 w 2224"/>
                <a:gd name="T37" fmla="*/ 129 h 269"/>
                <a:gd name="T38" fmla="*/ 2224 w 2224"/>
                <a:gd name="T39" fmla="*/ 129 h 269"/>
                <a:gd name="T40" fmla="*/ 2224 w 2224"/>
                <a:gd name="T41" fmla="*/ 13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4" h="269">
                  <a:moveTo>
                    <a:pt x="2224" y="139"/>
                  </a:moveTo>
                  <a:cubicBezTo>
                    <a:pt x="2224" y="139"/>
                    <a:pt x="2224" y="139"/>
                    <a:pt x="2086" y="139"/>
                  </a:cubicBezTo>
                  <a:cubicBezTo>
                    <a:pt x="1981" y="139"/>
                    <a:pt x="1961" y="245"/>
                    <a:pt x="1894" y="263"/>
                  </a:cubicBezTo>
                  <a:cubicBezTo>
                    <a:pt x="1872" y="269"/>
                    <a:pt x="1830" y="267"/>
                    <a:pt x="1830" y="267"/>
                  </a:cubicBezTo>
                  <a:cubicBezTo>
                    <a:pt x="1138" y="267"/>
                    <a:pt x="1138" y="267"/>
                    <a:pt x="1138" y="267"/>
                  </a:cubicBezTo>
                  <a:cubicBezTo>
                    <a:pt x="1086" y="267"/>
                    <a:pt x="1086" y="267"/>
                    <a:pt x="1086" y="267"/>
                  </a:cubicBezTo>
                  <a:cubicBezTo>
                    <a:pt x="394" y="267"/>
                    <a:pt x="394" y="267"/>
                    <a:pt x="394" y="267"/>
                  </a:cubicBezTo>
                  <a:cubicBezTo>
                    <a:pt x="394" y="267"/>
                    <a:pt x="352" y="269"/>
                    <a:pt x="330" y="263"/>
                  </a:cubicBezTo>
                  <a:cubicBezTo>
                    <a:pt x="263" y="245"/>
                    <a:pt x="243" y="139"/>
                    <a:pt x="138" y="139"/>
                  </a:cubicBezTo>
                  <a:cubicBezTo>
                    <a:pt x="0" y="139"/>
                    <a:pt x="0" y="139"/>
                    <a:pt x="0" y="139"/>
                  </a:cubicBezTo>
                  <a:cubicBezTo>
                    <a:pt x="0" y="129"/>
                    <a:pt x="0" y="129"/>
                    <a:pt x="0" y="129"/>
                  </a:cubicBezTo>
                  <a:cubicBezTo>
                    <a:pt x="0" y="129"/>
                    <a:pt x="0" y="129"/>
                    <a:pt x="138" y="129"/>
                  </a:cubicBezTo>
                  <a:cubicBezTo>
                    <a:pt x="243" y="129"/>
                    <a:pt x="263" y="24"/>
                    <a:pt x="330" y="6"/>
                  </a:cubicBezTo>
                  <a:cubicBezTo>
                    <a:pt x="352" y="0"/>
                    <a:pt x="394" y="1"/>
                    <a:pt x="394" y="1"/>
                  </a:cubicBezTo>
                  <a:cubicBezTo>
                    <a:pt x="1086" y="1"/>
                    <a:pt x="1086" y="1"/>
                    <a:pt x="1086" y="1"/>
                  </a:cubicBezTo>
                  <a:cubicBezTo>
                    <a:pt x="1138" y="1"/>
                    <a:pt x="1138" y="1"/>
                    <a:pt x="1138" y="1"/>
                  </a:cubicBezTo>
                  <a:cubicBezTo>
                    <a:pt x="1830" y="1"/>
                    <a:pt x="1830" y="1"/>
                    <a:pt x="1830" y="1"/>
                  </a:cubicBezTo>
                  <a:cubicBezTo>
                    <a:pt x="1830" y="1"/>
                    <a:pt x="1872" y="0"/>
                    <a:pt x="1894" y="6"/>
                  </a:cubicBezTo>
                  <a:cubicBezTo>
                    <a:pt x="1961" y="24"/>
                    <a:pt x="1981" y="129"/>
                    <a:pt x="2086" y="129"/>
                  </a:cubicBezTo>
                  <a:cubicBezTo>
                    <a:pt x="2224" y="129"/>
                    <a:pt x="2224" y="129"/>
                    <a:pt x="2224" y="129"/>
                  </a:cubicBezTo>
                  <a:lnTo>
                    <a:pt x="2224" y="139"/>
                  </a:lnTo>
                  <a:close/>
                </a:path>
              </a:pathLst>
            </a:custGeom>
            <a:solidFill>
              <a:schemeClr val="bg1"/>
            </a:solidFill>
            <a:ln w="11" cap="flat">
              <a:noFill/>
              <a:prstDash val="solid"/>
              <a:miter lim="800000"/>
              <a:headEnd/>
              <a:tailEnd/>
            </a:ln>
            <a:effectLst>
              <a:outerShdw blurRad="419100" algn="ctr" rotWithShape="0">
                <a:prstClr val="black"/>
              </a:outerShdw>
            </a:effectLst>
          </p:spPr>
          <p:txBody>
            <a:bodyPr vert="horz" wrap="square" lIns="91440" tIns="45720" rIns="91440" bIns="45720" numCol="1" anchor="t" anchorCtr="0" compatLnSpc="1">
              <a:prstTxWarp prst="textNoShape">
                <a:avLst/>
              </a:prstTxWarp>
            </a:bodyPr>
            <a:lstStyle/>
            <a:p>
              <a:endParaRPr lang="en-GB"/>
            </a:p>
          </p:txBody>
        </p:sp>
      </p:grpSp>
      <p:sp>
        <p:nvSpPr>
          <p:cNvPr id="12" name="Freeform 6"/>
          <p:cNvSpPr>
            <a:spLocks/>
          </p:cNvSpPr>
          <p:nvPr/>
        </p:nvSpPr>
        <p:spPr bwMode="auto">
          <a:xfrm>
            <a:off x="0" y="2524626"/>
            <a:ext cx="12215520" cy="1479513"/>
          </a:xfrm>
          <a:custGeom>
            <a:avLst/>
            <a:gdLst>
              <a:gd name="T0" fmla="*/ 2224 w 2224"/>
              <a:gd name="T1" fmla="*/ 139 h 269"/>
              <a:gd name="T2" fmla="*/ 2086 w 2224"/>
              <a:gd name="T3" fmla="*/ 139 h 269"/>
              <a:gd name="T4" fmla="*/ 1894 w 2224"/>
              <a:gd name="T5" fmla="*/ 263 h 269"/>
              <a:gd name="T6" fmla="*/ 1830 w 2224"/>
              <a:gd name="T7" fmla="*/ 267 h 269"/>
              <a:gd name="T8" fmla="*/ 1138 w 2224"/>
              <a:gd name="T9" fmla="*/ 267 h 269"/>
              <a:gd name="T10" fmla="*/ 1086 w 2224"/>
              <a:gd name="T11" fmla="*/ 267 h 269"/>
              <a:gd name="T12" fmla="*/ 394 w 2224"/>
              <a:gd name="T13" fmla="*/ 267 h 269"/>
              <a:gd name="T14" fmla="*/ 330 w 2224"/>
              <a:gd name="T15" fmla="*/ 263 h 269"/>
              <a:gd name="T16" fmla="*/ 138 w 2224"/>
              <a:gd name="T17" fmla="*/ 139 h 269"/>
              <a:gd name="T18" fmla="*/ 0 w 2224"/>
              <a:gd name="T19" fmla="*/ 139 h 269"/>
              <a:gd name="T20" fmla="*/ 0 w 2224"/>
              <a:gd name="T21" fmla="*/ 129 h 269"/>
              <a:gd name="T22" fmla="*/ 138 w 2224"/>
              <a:gd name="T23" fmla="*/ 129 h 269"/>
              <a:gd name="T24" fmla="*/ 330 w 2224"/>
              <a:gd name="T25" fmla="*/ 6 h 269"/>
              <a:gd name="T26" fmla="*/ 394 w 2224"/>
              <a:gd name="T27" fmla="*/ 1 h 269"/>
              <a:gd name="T28" fmla="*/ 1086 w 2224"/>
              <a:gd name="T29" fmla="*/ 1 h 269"/>
              <a:gd name="T30" fmla="*/ 1138 w 2224"/>
              <a:gd name="T31" fmla="*/ 1 h 269"/>
              <a:gd name="T32" fmla="*/ 1830 w 2224"/>
              <a:gd name="T33" fmla="*/ 1 h 269"/>
              <a:gd name="T34" fmla="*/ 1894 w 2224"/>
              <a:gd name="T35" fmla="*/ 6 h 269"/>
              <a:gd name="T36" fmla="*/ 2086 w 2224"/>
              <a:gd name="T37" fmla="*/ 129 h 269"/>
              <a:gd name="T38" fmla="*/ 2224 w 2224"/>
              <a:gd name="T39" fmla="*/ 129 h 269"/>
              <a:gd name="T40" fmla="*/ 2224 w 2224"/>
              <a:gd name="T41" fmla="*/ 13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4" h="269">
                <a:moveTo>
                  <a:pt x="2224" y="139"/>
                </a:moveTo>
                <a:cubicBezTo>
                  <a:pt x="2224" y="139"/>
                  <a:pt x="2224" y="139"/>
                  <a:pt x="2086" y="139"/>
                </a:cubicBezTo>
                <a:cubicBezTo>
                  <a:pt x="1981" y="139"/>
                  <a:pt x="1961" y="245"/>
                  <a:pt x="1894" y="263"/>
                </a:cubicBezTo>
                <a:cubicBezTo>
                  <a:pt x="1872" y="269"/>
                  <a:pt x="1830" y="267"/>
                  <a:pt x="1830" y="267"/>
                </a:cubicBezTo>
                <a:cubicBezTo>
                  <a:pt x="1138" y="267"/>
                  <a:pt x="1138" y="267"/>
                  <a:pt x="1138" y="267"/>
                </a:cubicBezTo>
                <a:cubicBezTo>
                  <a:pt x="1086" y="267"/>
                  <a:pt x="1086" y="267"/>
                  <a:pt x="1086" y="267"/>
                </a:cubicBezTo>
                <a:cubicBezTo>
                  <a:pt x="394" y="267"/>
                  <a:pt x="394" y="267"/>
                  <a:pt x="394" y="267"/>
                </a:cubicBezTo>
                <a:cubicBezTo>
                  <a:pt x="394" y="267"/>
                  <a:pt x="352" y="269"/>
                  <a:pt x="330" y="263"/>
                </a:cubicBezTo>
                <a:cubicBezTo>
                  <a:pt x="263" y="245"/>
                  <a:pt x="243" y="139"/>
                  <a:pt x="138" y="139"/>
                </a:cubicBezTo>
                <a:cubicBezTo>
                  <a:pt x="0" y="139"/>
                  <a:pt x="0" y="139"/>
                  <a:pt x="0" y="139"/>
                </a:cubicBezTo>
                <a:cubicBezTo>
                  <a:pt x="0" y="129"/>
                  <a:pt x="0" y="129"/>
                  <a:pt x="0" y="129"/>
                </a:cubicBezTo>
                <a:cubicBezTo>
                  <a:pt x="0" y="129"/>
                  <a:pt x="0" y="129"/>
                  <a:pt x="138" y="129"/>
                </a:cubicBezTo>
                <a:cubicBezTo>
                  <a:pt x="243" y="129"/>
                  <a:pt x="263" y="24"/>
                  <a:pt x="330" y="6"/>
                </a:cubicBezTo>
                <a:cubicBezTo>
                  <a:pt x="352" y="0"/>
                  <a:pt x="394" y="1"/>
                  <a:pt x="394" y="1"/>
                </a:cubicBezTo>
                <a:cubicBezTo>
                  <a:pt x="1086" y="1"/>
                  <a:pt x="1086" y="1"/>
                  <a:pt x="1086" y="1"/>
                </a:cubicBezTo>
                <a:cubicBezTo>
                  <a:pt x="1138" y="1"/>
                  <a:pt x="1138" y="1"/>
                  <a:pt x="1138" y="1"/>
                </a:cubicBezTo>
                <a:cubicBezTo>
                  <a:pt x="1830" y="1"/>
                  <a:pt x="1830" y="1"/>
                  <a:pt x="1830" y="1"/>
                </a:cubicBezTo>
                <a:cubicBezTo>
                  <a:pt x="1830" y="1"/>
                  <a:pt x="1872" y="0"/>
                  <a:pt x="1894" y="6"/>
                </a:cubicBezTo>
                <a:cubicBezTo>
                  <a:pt x="1961" y="24"/>
                  <a:pt x="1981" y="129"/>
                  <a:pt x="2086" y="129"/>
                </a:cubicBezTo>
                <a:cubicBezTo>
                  <a:pt x="2224" y="129"/>
                  <a:pt x="2224" y="129"/>
                  <a:pt x="2224" y="129"/>
                </a:cubicBezTo>
                <a:lnTo>
                  <a:pt x="2224" y="139"/>
                </a:lnTo>
                <a:close/>
              </a:path>
            </a:pathLst>
          </a:custGeom>
          <a:solidFill>
            <a:schemeClr val="bg1"/>
          </a:solidFill>
          <a:ln w="11" cap="flat">
            <a:noFill/>
            <a:prstDash val="solid"/>
            <a:miter lim="800000"/>
            <a:headEnd/>
            <a:tailEnd/>
          </a:ln>
          <a:effectLst>
            <a:outerShdw blurRad="419100" algn="ctr" rotWithShape="0">
              <a:prstClr val="black"/>
            </a:outerShdw>
          </a:effec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078940" y="2624057"/>
            <a:ext cx="10053477" cy="1280266"/>
          </a:xfrm>
          <a:custGeom>
            <a:avLst/>
            <a:gdLst>
              <a:gd name="T0" fmla="*/ 1646 w 1830"/>
              <a:gd name="T1" fmla="*/ 233 h 233"/>
              <a:gd name="T2" fmla="*/ 1634 w 1830"/>
              <a:gd name="T3" fmla="*/ 232 h 233"/>
              <a:gd name="T4" fmla="*/ 196 w 1830"/>
              <a:gd name="T5" fmla="*/ 232 h 233"/>
              <a:gd name="T6" fmla="*/ 184 w 1830"/>
              <a:gd name="T7" fmla="*/ 233 h 233"/>
              <a:gd name="T8" fmla="*/ 137 w 1830"/>
              <a:gd name="T9" fmla="*/ 229 h 233"/>
              <a:gd name="T10" fmla="*/ 77 w 1830"/>
              <a:gd name="T11" fmla="*/ 180 h 233"/>
              <a:gd name="T12" fmla="*/ 0 w 1830"/>
              <a:gd name="T13" fmla="*/ 116 h 233"/>
              <a:gd name="T14" fmla="*/ 77 w 1830"/>
              <a:gd name="T15" fmla="*/ 52 h 233"/>
              <a:gd name="T16" fmla="*/ 137 w 1830"/>
              <a:gd name="T17" fmla="*/ 4 h 233"/>
              <a:gd name="T18" fmla="*/ 184 w 1830"/>
              <a:gd name="T19" fmla="*/ 0 h 233"/>
              <a:gd name="T20" fmla="*/ 196 w 1830"/>
              <a:gd name="T21" fmla="*/ 0 h 233"/>
              <a:gd name="T22" fmla="*/ 1634 w 1830"/>
              <a:gd name="T23" fmla="*/ 0 h 233"/>
              <a:gd name="T24" fmla="*/ 1646 w 1830"/>
              <a:gd name="T25" fmla="*/ 0 h 233"/>
              <a:gd name="T26" fmla="*/ 1693 w 1830"/>
              <a:gd name="T27" fmla="*/ 4 h 233"/>
              <a:gd name="T28" fmla="*/ 1752 w 1830"/>
              <a:gd name="T29" fmla="*/ 52 h 233"/>
              <a:gd name="T30" fmla="*/ 1830 w 1830"/>
              <a:gd name="T31" fmla="*/ 116 h 233"/>
              <a:gd name="T32" fmla="*/ 1752 w 1830"/>
              <a:gd name="T33" fmla="*/ 180 h 233"/>
              <a:gd name="T34" fmla="*/ 1693 w 1830"/>
              <a:gd name="T35" fmla="*/ 229 h 233"/>
              <a:gd name="T36" fmla="*/ 1646 w 1830"/>
              <a:gd name="T3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0" h="233">
                <a:moveTo>
                  <a:pt x="1646" y="233"/>
                </a:moveTo>
                <a:cubicBezTo>
                  <a:pt x="1639" y="233"/>
                  <a:pt x="1634" y="232"/>
                  <a:pt x="1634" y="232"/>
                </a:cubicBezTo>
                <a:cubicBezTo>
                  <a:pt x="196" y="232"/>
                  <a:pt x="196" y="232"/>
                  <a:pt x="196" y="232"/>
                </a:cubicBezTo>
                <a:cubicBezTo>
                  <a:pt x="196" y="232"/>
                  <a:pt x="191" y="233"/>
                  <a:pt x="184" y="233"/>
                </a:cubicBezTo>
                <a:cubicBezTo>
                  <a:pt x="164" y="233"/>
                  <a:pt x="147" y="231"/>
                  <a:pt x="137" y="229"/>
                </a:cubicBezTo>
                <a:cubicBezTo>
                  <a:pt x="115" y="223"/>
                  <a:pt x="97" y="203"/>
                  <a:pt x="77" y="180"/>
                </a:cubicBezTo>
                <a:cubicBezTo>
                  <a:pt x="57" y="158"/>
                  <a:pt x="34" y="131"/>
                  <a:pt x="0" y="116"/>
                </a:cubicBezTo>
                <a:cubicBezTo>
                  <a:pt x="34" y="101"/>
                  <a:pt x="57" y="75"/>
                  <a:pt x="77" y="52"/>
                </a:cubicBezTo>
                <a:cubicBezTo>
                  <a:pt x="97" y="30"/>
                  <a:pt x="115" y="10"/>
                  <a:pt x="137" y="4"/>
                </a:cubicBezTo>
                <a:cubicBezTo>
                  <a:pt x="147" y="2"/>
                  <a:pt x="164" y="0"/>
                  <a:pt x="184" y="0"/>
                </a:cubicBezTo>
                <a:cubicBezTo>
                  <a:pt x="191" y="0"/>
                  <a:pt x="196" y="0"/>
                  <a:pt x="196" y="0"/>
                </a:cubicBezTo>
                <a:cubicBezTo>
                  <a:pt x="1634" y="0"/>
                  <a:pt x="1634" y="0"/>
                  <a:pt x="1634" y="0"/>
                </a:cubicBezTo>
                <a:cubicBezTo>
                  <a:pt x="1634" y="0"/>
                  <a:pt x="1639" y="0"/>
                  <a:pt x="1646" y="0"/>
                </a:cubicBezTo>
                <a:cubicBezTo>
                  <a:pt x="1666" y="0"/>
                  <a:pt x="1683" y="2"/>
                  <a:pt x="1693" y="4"/>
                </a:cubicBezTo>
                <a:cubicBezTo>
                  <a:pt x="1715" y="10"/>
                  <a:pt x="1733" y="30"/>
                  <a:pt x="1752" y="52"/>
                </a:cubicBezTo>
                <a:cubicBezTo>
                  <a:pt x="1773" y="75"/>
                  <a:pt x="1796" y="101"/>
                  <a:pt x="1830" y="116"/>
                </a:cubicBezTo>
                <a:cubicBezTo>
                  <a:pt x="1796" y="131"/>
                  <a:pt x="1773" y="158"/>
                  <a:pt x="1752" y="180"/>
                </a:cubicBezTo>
                <a:cubicBezTo>
                  <a:pt x="1733" y="203"/>
                  <a:pt x="1715" y="223"/>
                  <a:pt x="1693" y="229"/>
                </a:cubicBezTo>
                <a:cubicBezTo>
                  <a:pt x="1683" y="231"/>
                  <a:pt x="1666" y="233"/>
                  <a:pt x="1646" y="233"/>
                </a:cubicBezTo>
                <a:close/>
              </a:path>
            </a:pathLst>
          </a:custGeom>
          <a:gradFill flip="none" rotWithShape="1">
            <a:gsLst>
              <a:gs pos="48000">
                <a:srgbClr val="005AAF"/>
              </a:gs>
              <a:gs pos="0">
                <a:srgbClr val="003968"/>
              </a:gs>
              <a:gs pos="100000">
                <a:srgbClr val="002060"/>
              </a:gs>
            </a:gsLst>
            <a:lin ang="5400000" scaled="1"/>
            <a:tileRect/>
          </a:gradFill>
          <a:ln w="12700" algn="ctr">
            <a:solidFill>
              <a:srgbClr val="002060"/>
            </a:solidFill>
            <a:prstDash val="solid"/>
            <a:miter lim="800000"/>
            <a:headEnd/>
            <a:tailEnd/>
          </a:ln>
          <a:effectLst/>
          <a:scene3d>
            <a:camera prst="orthographicFront"/>
            <a:lightRig rig="threePt" dir="t"/>
          </a:scene3d>
          <a:sp3d extrusionH="25400">
            <a:bevelT w="82550" h="31750"/>
            <a:bevelB w="95250" h="12700"/>
          </a:sp3d>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GB" sz="2400" dirty="0">
                <a:solidFill>
                  <a:schemeClr val="bg1"/>
                </a:solidFill>
                <a:effectLst>
                  <a:outerShdw blurRad="38100" dist="38100" dir="2700000" algn="tl">
                    <a:srgbClr val="000000">
                      <a:alpha val="43137"/>
                    </a:srgbClr>
                  </a:outerShdw>
                </a:effectLst>
              </a:rPr>
              <a:t>[Text]</a:t>
            </a:r>
          </a:p>
        </p:txBody>
      </p:sp>
      <p:sp>
        <p:nvSpPr>
          <p:cNvPr id="19" name="Freeform 7"/>
          <p:cNvSpPr>
            <a:spLocks/>
          </p:cNvSpPr>
          <p:nvPr/>
        </p:nvSpPr>
        <p:spPr bwMode="auto">
          <a:xfrm>
            <a:off x="511201" y="4313309"/>
            <a:ext cx="5059012" cy="644243"/>
          </a:xfrm>
          <a:custGeom>
            <a:avLst/>
            <a:gdLst>
              <a:gd name="T0" fmla="*/ 1646 w 1830"/>
              <a:gd name="T1" fmla="*/ 233 h 233"/>
              <a:gd name="T2" fmla="*/ 1634 w 1830"/>
              <a:gd name="T3" fmla="*/ 232 h 233"/>
              <a:gd name="T4" fmla="*/ 196 w 1830"/>
              <a:gd name="T5" fmla="*/ 232 h 233"/>
              <a:gd name="T6" fmla="*/ 184 w 1830"/>
              <a:gd name="T7" fmla="*/ 233 h 233"/>
              <a:gd name="T8" fmla="*/ 137 w 1830"/>
              <a:gd name="T9" fmla="*/ 229 h 233"/>
              <a:gd name="T10" fmla="*/ 77 w 1830"/>
              <a:gd name="T11" fmla="*/ 180 h 233"/>
              <a:gd name="T12" fmla="*/ 0 w 1830"/>
              <a:gd name="T13" fmla="*/ 116 h 233"/>
              <a:gd name="T14" fmla="*/ 77 w 1830"/>
              <a:gd name="T15" fmla="*/ 52 h 233"/>
              <a:gd name="T16" fmla="*/ 137 w 1830"/>
              <a:gd name="T17" fmla="*/ 4 h 233"/>
              <a:gd name="T18" fmla="*/ 184 w 1830"/>
              <a:gd name="T19" fmla="*/ 0 h 233"/>
              <a:gd name="T20" fmla="*/ 196 w 1830"/>
              <a:gd name="T21" fmla="*/ 0 h 233"/>
              <a:gd name="T22" fmla="*/ 1634 w 1830"/>
              <a:gd name="T23" fmla="*/ 0 h 233"/>
              <a:gd name="T24" fmla="*/ 1646 w 1830"/>
              <a:gd name="T25" fmla="*/ 0 h 233"/>
              <a:gd name="T26" fmla="*/ 1693 w 1830"/>
              <a:gd name="T27" fmla="*/ 4 h 233"/>
              <a:gd name="T28" fmla="*/ 1752 w 1830"/>
              <a:gd name="T29" fmla="*/ 52 h 233"/>
              <a:gd name="T30" fmla="*/ 1830 w 1830"/>
              <a:gd name="T31" fmla="*/ 116 h 233"/>
              <a:gd name="T32" fmla="*/ 1752 w 1830"/>
              <a:gd name="T33" fmla="*/ 180 h 233"/>
              <a:gd name="T34" fmla="*/ 1693 w 1830"/>
              <a:gd name="T35" fmla="*/ 229 h 233"/>
              <a:gd name="T36" fmla="*/ 1646 w 1830"/>
              <a:gd name="T3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0" h="233">
                <a:moveTo>
                  <a:pt x="1646" y="233"/>
                </a:moveTo>
                <a:cubicBezTo>
                  <a:pt x="1639" y="233"/>
                  <a:pt x="1634" y="232"/>
                  <a:pt x="1634" y="232"/>
                </a:cubicBezTo>
                <a:cubicBezTo>
                  <a:pt x="196" y="232"/>
                  <a:pt x="196" y="232"/>
                  <a:pt x="196" y="232"/>
                </a:cubicBezTo>
                <a:cubicBezTo>
                  <a:pt x="196" y="232"/>
                  <a:pt x="191" y="233"/>
                  <a:pt x="184" y="233"/>
                </a:cubicBezTo>
                <a:cubicBezTo>
                  <a:pt x="164" y="233"/>
                  <a:pt x="147" y="231"/>
                  <a:pt x="137" y="229"/>
                </a:cubicBezTo>
                <a:cubicBezTo>
                  <a:pt x="115" y="223"/>
                  <a:pt x="97" y="203"/>
                  <a:pt x="77" y="180"/>
                </a:cubicBezTo>
                <a:cubicBezTo>
                  <a:pt x="57" y="158"/>
                  <a:pt x="34" y="131"/>
                  <a:pt x="0" y="116"/>
                </a:cubicBezTo>
                <a:cubicBezTo>
                  <a:pt x="34" y="101"/>
                  <a:pt x="57" y="75"/>
                  <a:pt x="77" y="52"/>
                </a:cubicBezTo>
                <a:cubicBezTo>
                  <a:pt x="97" y="30"/>
                  <a:pt x="115" y="10"/>
                  <a:pt x="137" y="4"/>
                </a:cubicBezTo>
                <a:cubicBezTo>
                  <a:pt x="147" y="2"/>
                  <a:pt x="164" y="0"/>
                  <a:pt x="184" y="0"/>
                </a:cubicBezTo>
                <a:cubicBezTo>
                  <a:pt x="191" y="0"/>
                  <a:pt x="196" y="0"/>
                  <a:pt x="196" y="0"/>
                </a:cubicBezTo>
                <a:cubicBezTo>
                  <a:pt x="1634" y="0"/>
                  <a:pt x="1634" y="0"/>
                  <a:pt x="1634" y="0"/>
                </a:cubicBezTo>
                <a:cubicBezTo>
                  <a:pt x="1634" y="0"/>
                  <a:pt x="1639" y="0"/>
                  <a:pt x="1646" y="0"/>
                </a:cubicBezTo>
                <a:cubicBezTo>
                  <a:pt x="1666" y="0"/>
                  <a:pt x="1683" y="2"/>
                  <a:pt x="1693" y="4"/>
                </a:cubicBezTo>
                <a:cubicBezTo>
                  <a:pt x="1715" y="10"/>
                  <a:pt x="1733" y="30"/>
                  <a:pt x="1752" y="52"/>
                </a:cubicBezTo>
                <a:cubicBezTo>
                  <a:pt x="1773" y="75"/>
                  <a:pt x="1796" y="101"/>
                  <a:pt x="1830" y="116"/>
                </a:cubicBezTo>
                <a:cubicBezTo>
                  <a:pt x="1796" y="131"/>
                  <a:pt x="1773" y="158"/>
                  <a:pt x="1752" y="180"/>
                </a:cubicBezTo>
                <a:cubicBezTo>
                  <a:pt x="1733" y="203"/>
                  <a:pt x="1715" y="223"/>
                  <a:pt x="1693" y="229"/>
                </a:cubicBezTo>
                <a:cubicBezTo>
                  <a:pt x="1683" y="231"/>
                  <a:pt x="1666" y="233"/>
                  <a:pt x="1646" y="233"/>
                </a:cubicBezTo>
                <a:close/>
              </a:path>
            </a:pathLst>
          </a:custGeom>
          <a:gradFill flip="none" rotWithShape="1">
            <a:gsLst>
              <a:gs pos="48000">
                <a:srgbClr val="005AAF"/>
              </a:gs>
              <a:gs pos="0">
                <a:srgbClr val="003968"/>
              </a:gs>
              <a:gs pos="100000">
                <a:srgbClr val="002060"/>
              </a:gs>
            </a:gsLst>
            <a:lin ang="5400000" scaled="1"/>
            <a:tileRect/>
          </a:gradFill>
          <a:ln w="12700" algn="ctr">
            <a:solidFill>
              <a:srgbClr val="002060"/>
            </a:solidFill>
            <a:prstDash val="solid"/>
            <a:miter lim="800000"/>
            <a:headEnd/>
            <a:tailEnd/>
          </a:ln>
          <a:effectLst>
            <a:glow rad="190500">
              <a:schemeClr val="tx1">
                <a:alpha val="26000"/>
              </a:schemeClr>
            </a:glow>
            <a:innerShdw blurRad="114300">
              <a:prstClr val="black"/>
            </a:innerShdw>
          </a:effectLst>
          <a:scene3d>
            <a:camera prst="orthographicFront"/>
            <a:lightRig rig="threePt" dir="t"/>
          </a:scene3d>
          <a:sp3d extrusionH="25400">
            <a:bevelT w="82550" h="31750"/>
            <a:bevelB w="95250" h="12700"/>
          </a:sp3d>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a:p>
        </p:txBody>
      </p:sp>
      <p:sp>
        <p:nvSpPr>
          <p:cNvPr id="22" name="Freeform 7"/>
          <p:cNvSpPr>
            <a:spLocks/>
          </p:cNvSpPr>
          <p:nvPr/>
        </p:nvSpPr>
        <p:spPr bwMode="auto">
          <a:xfrm>
            <a:off x="6607140" y="4302964"/>
            <a:ext cx="5059012" cy="644243"/>
          </a:xfrm>
          <a:custGeom>
            <a:avLst/>
            <a:gdLst>
              <a:gd name="T0" fmla="*/ 1646 w 1830"/>
              <a:gd name="T1" fmla="*/ 233 h 233"/>
              <a:gd name="T2" fmla="*/ 1634 w 1830"/>
              <a:gd name="T3" fmla="*/ 232 h 233"/>
              <a:gd name="T4" fmla="*/ 196 w 1830"/>
              <a:gd name="T5" fmla="*/ 232 h 233"/>
              <a:gd name="T6" fmla="*/ 184 w 1830"/>
              <a:gd name="T7" fmla="*/ 233 h 233"/>
              <a:gd name="T8" fmla="*/ 137 w 1830"/>
              <a:gd name="T9" fmla="*/ 229 h 233"/>
              <a:gd name="T10" fmla="*/ 77 w 1830"/>
              <a:gd name="T11" fmla="*/ 180 h 233"/>
              <a:gd name="T12" fmla="*/ 0 w 1830"/>
              <a:gd name="T13" fmla="*/ 116 h 233"/>
              <a:gd name="T14" fmla="*/ 77 w 1830"/>
              <a:gd name="T15" fmla="*/ 52 h 233"/>
              <a:gd name="T16" fmla="*/ 137 w 1830"/>
              <a:gd name="T17" fmla="*/ 4 h 233"/>
              <a:gd name="T18" fmla="*/ 184 w 1830"/>
              <a:gd name="T19" fmla="*/ 0 h 233"/>
              <a:gd name="T20" fmla="*/ 196 w 1830"/>
              <a:gd name="T21" fmla="*/ 0 h 233"/>
              <a:gd name="T22" fmla="*/ 1634 w 1830"/>
              <a:gd name="T23" fmla="*/ 0 h 233"/>
              <a:gd name="T24" fmla="*/ 1646 w 1830"/>
              <a:gd name="T25" fmla="*/ 0 h 233"/>
              <a:gd name="T26" fmla="*/ 1693 w 1830"/>
              <a:gd name="T27" fmla="*/ 4 h 233"/>
              <a:gd name="T28" fmla="*/ 1752 w 1830"/>
              <a:gd name="T29" fmla="*/ 52 h 233"/>
              <a:gd name="T30" fmla="*/ 1830 w 1830"/>
              <a:gd name="T31" fmla="*/ 116 h 233"/>
              <a:gd name="T32" fmla="*/ 1752 w 1830"/>
              <a:gd name="T33" fmla="*/ 180 h 233"/>
              <a:gd name="T34" fmla="*/ 1693 w 1830"/>
              <a:gd name="T35" fmla="*/ 229 h 233"/>
              <a:gd name="T36" fmla="*/ 1646 w 1830"/>
              <a:gd name="T3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0" h="233">
                <a:moveTo>
                  <a:pt x="1646" y="233"/>
                </a:moveTo>
                <a:cubicBezTo>
                  <a:pt x="1639" y="233"/>
                  <a:pt x="1634" y="232"/>
                  <a:pt x="1634" y="232"/>
                </a:cubicBezTo>
                <a:cubicBezTo>
                  <a:pt x="196" y="232"/>
                  <a:pt x="196" y="232"/>
                  <a:pt x="196" y="232"/>
                </a:cubicBezTo>
                <a:cubicBezTo>
                  <a:pt x="196" y="232"/>
                  <a:pt x="191" y="233"/>
                  <a:pt x="184" y="233"/>
                </a:cubicBezTo>
                <a:cubicBezTo>
                  <a:pt x="164" y="233"/>
                  <a:pt x="147" y="231"/>
                  <a:pt x="137" y="229"/>
                </a:cubicBezTo>
                <a:cubicBezTo>
                  <a:pt x="115" y="223"/>
                  <a:pt x="97" y="203"/>
                  <a:pt x="77" y="180"/>
                </a:cubicBezTo>
                <a:cubicBezTo>
                  <a:pt x="57" y="158"/>
                  <a:pt x="34" y="131"/>
                  <a:pt x="0" y="116"/>
                </a:cubicBezTo>
                <a:cubicBezTo>
                  <a:pt x="34" y="101"/>
                  <a:pt x="57" y="75"/>
                  <a:pt x="77" y="52"/>
                </a:cubicBezTo>
                <a:cubicBezTo>
                  <a:pt x="97" y="30"/>
                  <a:pt x="115" y="10"/>
                  <a:pt x="137" y="4"/>
                </a:cubicBezTo>
                <a:cubicBezTo>
                  <a:pt x="147" y="2"/>
                  <a:pt x="164" y="0"/>
                  <a:pt x="184" y="0"/>
                </a:cubicBezTo>
                <a:cubicBezTo>
                  <a:pt x="191" y="0"/>
                  <a:pt x="196" y="0"/>
                  <a:pt x="196" y="0"/>
                </a:cubicBezTo>
                <a:cubicBezTo>
                  <a:pt x="1634" y="0"/>
                  <a:pt x="1634" y="0"/>
                  <a:pt x="1634" y="0"/>
                </a:cubicBezTo>
                <a:cubicBezTo>
                  <a:pt x="1634" y="0"/>
                  <a:pt x="1639" y="0"/>
                  <a:pt x="1646" y="0"/>
                </a:cubicBezTo>
                <a:cubicBezTo>
                  <a:pt x="1666" y="0"/>
                  <a:pt x="1683" y="2"/>
                  <a:pt x="1693" y="4"/>
                </a:cubicBezTo>
                <a:cubicBezTo>
                  <a:pt x="1715" y="10"/>
                  <a:pt x="1733" y="30"/>
                  <a:pt x="1752" y="52"/>
                </a:cubicBezTo>
                <a:cubicBezTo>
                  <a:pt x="1773" y="75"/>
                  <a:pt x="1796" y="101"/>
                  <a:pt x="1830" y="116"/>
                </a:cubicBezTo>
                <a:cubicBezTo>
                  <a:pt x="1796" y="131"/>
                  <a:pt x="1773" y="158"/>
                  <a:pt x="1752" y="180"/>
                </a:cubicBezTo>
                <a:cubicBezTo>
                  <a:pt x="1733" y="203"/>
                  <a:pt x="1715" y="223"/>
                  <a:pt x="1693" y="229"/>
                </a:cubicBezTo>
                <a:cubicBezTo>
                  <a:pt x="1683" y="231"/>
                  <a:pt x="1666" y="233"/>
                  <a:pt x="1646" y="233"/>
                </a:cubicBezTo>
                <a:close/>
              </a:path>
            </a:pathLst>
          </a:custGeom>
          <a:gradFill flip="none" rotWithShape="1">
            <a:gsLst>
              <a:gs pos="48000">
                <a:srgbClr val="005AAF"/>
              </a:gs>
              <a:gs pos="0">
                <a:srgbClr val="003968"/>
              </a:gs>
              <a:gs pos="100000">
                <a:srgbClr val="002060"/>
              </a:gs>
            </a:gsLst>
            <a:lin ang="5400000" scaled="1"/>
            <a:tileRect/>
          </a:gradFill>
          <a:ln w="12700" algn="ctr">
            <a:solidFill>
              <a:srgbClr val="002060"/>
            </a:solidFill>
            <a:prstDash val="solid"/>
            <a:miter lim="800000"/>
            <a:headEnd/>
            <a:tailEnd/>
          </a:ln>
          <a:effectLst>
            <a:glow rad="190500">
              <a:schemeClr val="tx1">
                <a:alpha val="26000"/>
              </a:schemeClr>
            </a:glow>
            <a:innerShdw blurRad="114300">
              <a:prstClr val="black"/>
            </a:innerShdw>
          </a:effectLst>
          <a:scene3d>
            <a:camera prst="orthographicFront"/>
            <a:lightRig rig="threePt" dir="t"/>
          </a:scene3d>
          <a:sp3d extrusionH="25400">
            <a:bevelT w="82550" h="31750"/>
            <a:bevelB w="95250" h="12700"/>
          </a:sp3d>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a:p>
        </p:txBody>
      </p:sp>
      <p:sp>
        <p:nvSpPr>
          <p:cNvPr id="25" name="Freeform 7"/>
          <p:cNvSpPr>
            <a:spLocks/>
          </p:cNvSpPr>
          <p:nvPr/>
        </p:nvSpPr>
        <p:spPr bwMode="auto">
          <a:xfrm>
            <a:off x="511201" y="5342109"/>
            <a:ext cx="5059012" cy="644243"/>
          </a:xfrm>
          <a:custGeom>
            <a:avLst/>
            <a:gdLst>
              <a:gd name="T0" fmla="*/ 1646 w 1830"/>
              <a:gd name="T1" fmla="*/ 233 h 233"/>
              <a:gd name="T2" fmla="*/ 1634 w 1830"/>
              <a:gd name="T3" fmla="*/ 232 h 233"/>
              <a:gd name="T4" fmla="*/ 196 w 1830"/>
              <a:gd name="T5" fmla="*/ 232 h 233"/>
              <a:gd name="T6" fmla="*/ 184 w 1830"/>
              <a:gd name="T7" fmla="*/ 233 h 233"/>
              <a:gd name="T8" fmla="*/ 137 w 1830"/>
              <a:gd name="T9" fmla="*/ 229 h 233"/>
              <a:gd name="T10" fmla="*/ 77 w 1830"/>
              <a:gd name="T11" fmla="*/ 180 h 233"/>
              <a:gd name="T12" fmla="*/ 0 w 1830"/>
              <a:gd name="T13" fmla="*/ 116 h 233"/>
              <a:gd name="T14" fmla="*/ 77 w 1830"/>
              <a:gd name="T15" fmla="*/ 52 h 233"/>
              <a:gd name="T16" fmla="*/ 137 w 1830"/>
              <a:gd name="T17" fmla="*/ 4 h 233"/>
              <a:gd name="T18" fmla="*/ 184 w 1830"/>
              <a:gd name="T19" fmla="*/ 0 h 233"/>
              <a:gd name="T20" fmla="*/ 196 w 1830"/>
              <a:gd name="T21" fmla="*/ 0 h 233"/>
              <a:gd name="T22" fmla="*/ 1634 w 1830"/>
              <a:gd name="T23" fmla="*/ 0 h 233"/>
              <a:gd name="T24" fmla="*/ 1646 w 1830"/>
              <a:gd name="T25" fmla="*/ 0 h 233"/>
              <a:gd name="T26" fmla="*/ 1693 w 1830"/>
              <a:gd name="T27" fmla="*/ 4 h 233"/>
              <a:gd name="T28" fmla="*/ 1752 w 1830"/>
              <a:gd name="T29" fmla="*/ 52 h 233"/>
              <a:gd name="T30" fmla="*/ 1830 w 1830"/>
              <a:gd name="T31" fmla="*/ 116 h 233"/>
              <a:gd name="T32" fmla="*/ 1752 w 1830"/>
              <a:gd name="T33" fmla="*/ 180 h 233"/>
              <a:gd name="T34" fmla="*/ 1693 w 1830"/>
              <a:gd name="T35" fmla="*/ 229 h 233"/>
              <a:gd name="T36" fmla="*/ 1646 w 1830"/>
              <a:gd name="T3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0" h="233">
                <a:moveTo>
                  <a:pt x="1646" y="233"/>
                </a:moveTo>
                <a:cubicBezTo>
                  <a:pt x="1639" y="233"/>
                  <a:pt x="1634" y="232"/>
                  <a:pt x="1634" y="232"/>
                </a:cubicBezTo>
                <a:cubicBezTo>
                  <a:pt x="196" y="232"/>
                  <a:pt x="196" y="232"/>
                  <a:pt x="196" y="232"/>
                </a:cubicBezTo>
                <a:cubicBezTo>
                  <a:pt x="196" y="232"/>
                  <a:pt x="191" y="233"/>
                  <a:pt x="184" y="233"/>
                </a:cubicBezTo>
                <a:cubicBezTo>
                  <a:pt x="164" y="233"/>
                  <a:pt x="147" y="231"/>
                  <a:pt x="137" y="229"/>
                </a:cubicBezTo>
                <a:cubicBezTo>
                  <a:pt x="115" y="223"/>
                  <a:pt x="97" y="203"/>
                  <a:pt x="77" y="180"/>
                </a:cubicBezTo>
                <a:cubicBezTo>
                  <a:pt x="57" y="158"/>
                  <a:pt x="34" y="131"/>
                  <a:pt x="0" y="116"/>
                </a:cubicBezTo>
                <a:cubicBezTo>
                  <a:pt x="34" y="101"/>
                  <a:pt x="57" y="75"/>
                  <a:pt x="77" y="52"/>
                </a:cubicBezTo>
                <a:cubicBezTo>
                  <a:pt x="97" y="30"/>
                  <a:pt x="115" y="10"/>
                  <a:pt x="137" y="4"/>
                </a:cubicBezTo>
                <a:cubicBezTo>
                  <a:pt x="147" y="2"/>
                  <a:pt x="164" y="0"/>
                  <a:pt x="184" y="0"/>
                </a:cubicBezTo>
                <a:cubicBezTo>
                  <a:pt x="191" y="0"/>
                  <a:pt x="196" y="0"/>
                  <a:pt x="196" y="0"/>
                </a:cubicBezTo>
                <a:cubicBezTo>
                  <a:pt x="1634" y="0"/>
                  <a:pt x="1634" y="0"/>
                  <a:pt x="1634" y="0"/>
                </a:cubicBezTo>
                <a:cubicBezTo>
                  <a:pt x="1634" y="0"/>
                  <a:pt x="1639" y="0"/>
                  <a:pt x="1646" y="0"/>
                </a:cubicBezTo>
                <a:cubicBezTo>
                  <a:pt x="1666" y="0"/>
                  <a:pt x="1683" y="2"/>
                  <a:pt x="1693" y="4"/>
                </a:cubicBezTo>
                <a:cubicBezTo>
                  <a:pt x="1715" y="10"/>
                  <a:pt x="1733" y="30"/>
                  <a:pt x="1752" y="52"/>
                </a:cubicBezTo>
                <a:cubicBezTo>
                  <a:pt x="1773" y="75"/>
                  <a:pt x="1796" y="101"/>
                  <a:pt x="1830" y="116"/>
                </a:cubicBezTo>
                <a:cubicBezTo>
                  <a:pt x="1796" y="131"/>
                  <a:pt x="1773" y="158"/>
                  <a:pt x="1752" y="180"/>
                </a:cubicBezTo>
                <a:cubicBezTo>
                  <a:pt x="1733" y="203"/>
                  <a:pt x="1715" y="223"/>
                  <a:pt x="1693" y="229"/>
                </a:cubicBezTo>
                <a:cubicBezTo>
                  <a:pt x="1683" y="231"/>
                  <a:pt x="1666" y="233"/>
                  <a:pt x="1646" y="233"/>
                </a:cubicBezTo>
                <a:close/>
              </a:path>
            </a:pathLst>
          </a:custGeom>
          <a:gradFill flip="none" rotWithShape="1">
            <a:gsLst>
              <a:gs pos="48000">
                <a:srgbClr val="005AAF"/>
              </a:gs>
              <a:gs pos="0">
                <a:srgbClr val="003968"/>
              </a:gs>
              <a:gs pos="100000">
                <a:srgbClr val="002060"/>
              </a:gs>
            </a:gsLst>
            <a:lin ang="5400000" scaled="1"/>
            <a:tileRect/>
          </a:gradFill>
          <a:ln w="12700" algn="ctr">
            <a:solidFill>
              <a:srgbClr val="002060"/>
            </a:solidFill>
            <a:prstDash val="solid"/>
            <a:miter lim="800000"/>
            <a:headEnd/>
            <a:tailEnd/>
          </a:ln>
          <a:effectLst>
            <a:glow rad="190500">
              <a:schemeClr val="tx1">
                <a:alpha val="26000"/>
              </a:schemeClr>
            </a:glow>
            <a:innerShdw blurRad="114300">
              <a:prstClr val="black"/>
            </a:innerShdw>
          </a:effectLst>
          <a:scene3d>
            <a:camera prst="orthographicFront"/>
            <a:lightRig rig="threePt" dir="t"/>
          </a:scene3d>
          <a:sp3d extrusionH="25400">
            <a:bevelT w="82550" h="31750"/>
            <a:bevelB w="95250" h="12700"/>
          </a:sp3d>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a:p>
        </p:txBody>
      </p:sp>
      <p:sp>
        <p:nvSpPr>
          <p:cNvPr id="28" name="Freeform 7"/>
          <p:cNvSpPr>
            <a:spLocks/>
          </p:cNvSpPr>
          <p:nvPr/>
        </p:nvSpPr>
        <p:spPr bwMode="auto">
          <a:xfrm>
            <a:off x="6607140" y="5345798"/>
            <a:ext cx="5059012" cy="644243"/>
          </a:xfrm>
          <a:custGeom>
            <a:avLst/>
            <a:gdLst>
              <a:gd name="T0" fmla="*/ 1646 w 1830"/>
              <a:gd name="T1" fmla="*/ 233 h 233"/>
              <a:gd name="T2" fmla="*/ 1634 w 1830"/>
              <a:gd name="T3" fmla="*/ 232 h 233"/>
              <a:gd name="T4" fmla="*/ 196 w 1830"/>
              <a:gd name="T5" fmla="*/ 232 h 233"/>
              <a:gd name="T6" fmla="*/ 184 w 1830"/>
              <a:gd name="T7" fmla="*/ 233 h 233"/>
              <a:gd name="T8" fmla="*/ 137 w 1830"/>
              <a:gd name="T9" fmla="*/ 229 h 233"/>
              <a:gd name="T10" fmla="*/ 77 w 1830"/>
              <a:gd name="T11" fmla="*/ 180 h 233"/>
              <a:gd name="T12" fmla="*/ 0 w 1830"/>
              <a:gd name="T13" fmla="*/ 116 h 233"/>
              <a:gd name="T14" fmla="*/ 77 w 1830"/>
              <a:gd name="T15" fmla="*/ 52 h 233"/>
              <a:gd name="T16" fmla="*/ 137 w 1830"/>
              <a:gd name="T17" fmla="*/ 4 h 233"/>
              <a:gd name="T18" fmla="*/ 184 w 1830"/>
              <a:gd name="T19" fmla="*/ 0 h 233"/>
              <a:gd name="T20" fmla="*/ 196 w 1830"/>
              <a:gd name="T21" fmla="*/ 0 h 233"/>
              <a:gd name="T22" fmla="*/ 1634 w 1830"/>
              <a:gd name="T23" fmla="*/ 0 h 233"/>
              <a:gd name="T24" fmla="*/ 1646 w 1830"/>
              <a:gd name="T25" fmla="*/ 0 h 233"/>
              <a:gd name="T26" fmla="*/ 1693 w 1830"/>
              <a:gd name="T27" fmla="*/ 4 h 233"/>
              <a:gd name="T28" fmla="*/ 1752 w 1830"/>
              <a:gd name="T29" fmla="*/ 52 h 233"/>
              <a:gd name="T30" fmla="*/ 1830 w 1830"/>
              <a:gd name="T31" fmla="*/ 116 h 233"/>
              <a:gd name="T32" fmla="*/ 1752 w 1830"/>
              <a:gd name="T33" fmla="*/ 180 h 233"/>
              <a:gd name="T34" fmla="*/ 1693 w 1830"/>
              <a:gd name="T35" fmla="*/ 229 h 233"/>
              <a:gd name="T36" fmla="*/ 1646 w 1830"/>
              <a:gd name="T3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0" h="233">
                <a:moveTo>
                  <a:pt x="1646" y="233"/>
                </a:moveTo>
                <a:cubicBezTo>
                  <a:pt x="1639" y="233"/>
                  <a:pt x="1634" y="232"/>
                  <a:pt x="1634" y="232"/>
                </a:cubicBezTo>
                <a:cubicBezTo>
                  <a:pt x="196" y="232"/>
                  <a:pt x="196" y="232"/>
                  <a:pt x="196" y="232"/>
                </a:cubicBezTo>
                <a:cubicBezTo>
                  <a:pt x="196" y="232"/>
                  <a:pt x="191" y="233"/>
                  <a:pt x="184" y="233"/>
                </a:cubicBezTo>
                <a:cubicBezTo>
                  <a:pt x="164" y="233"/>
                  <a:pt x="147" y="231"/>
                  <a:pt x="137" y="229"/>
                </a:cubicBezTo>
                <a:cubicBezTo>
                  <a:pt x="115" y="223"/>
                  <a:pt x="97" y="203"/>
                  <a:pt x="77" y="180"/>
                </a:cubicBezTo>
                <a:cubicBezTo>
                  <a:pt x="57" y="158"/>
                  <a:pt x="34" y="131"/>
                  <a:pt x="0" y="116"/>
                </a:cubicBezTo>
                <a:cubicBezTo>
                  <a:pt x="34" y="101"/>
                  <a:pt x="57" y="75"/>
                  <a:pt x="77" y="52"/>
                </a:cubicBezTo>
                <a:cubicBezTo>
                  <a:pt x="97" y="30"/>
                  <a:pt x="115" y="10"/>
                  <a:pt x="137" y="4"/>
                </a:cubicBezTo>
                <a:cubicBezTo>
                  <a:pt x="147" y="2"/>
                  <a:pt x="164" y="0"/>
                  <a:pt x="184" y="0"/>
                </a:cubicBezTo>
                <a:cubicBezTo>
                  <a:pt x="191" y="0"/>
                  <a:pt x="196" y="0"/>
                  <a:pt x="196" y="0"/>
                </a:cubicBezTo>
                <a:cubicBezTo>
                  <a:pt x="1634" y="0"/>
                  <a:pt x="1634" y="0"/>
                  <a:pt x="1634" y="0"/>
                </a:cubicBezTo>
                <a:cubicBezTo>
                  <a:pt x="1634" y="0"/>
                  <a:pt x="1639" y="0"/>
                  <a:pt x="1646" y="0"/>
                </a:cubicBezTo>
                <a:cubicBezTo>
                  <a:pt x="1666" y="0"/>
                  <a:pt x="1683" y="2"/>
                  <a:pt x="1693" y="4"/>
                </a:cubicBezTo>
                <a:cubicBezTo>
                  <a:pt x="1715" y="10"/>
                  <a:pt x="1733" y="30"/>
                  <a:pt x="1752" y="52"/>
                </a:cubicBezTo>
                <a:cubicBezTo>
                  <a:pt x="1773" y="75"/>
                  <a:pt x="1796" y="101"/>
                  <a:pt x="1830" y="116"/>
                </a:cubicBezTo>
                <a:cubicBezTo>
                  <a:pt x="1796" y="131"/>
                  <a:pt x="1773" y="158"/>
                  <a:pt x="1752" y="180"/>
                </a:cubicBezTo>
                <a:cubicBezTo>
                  <a:pt x="1733" y="203"/>
                  <a:pt x="1715" y="223"/>
                  <a:pt x="1693" y="229"/>
                </a:cubicBezTo>
                <a:cubicBezTo>
                  <a:pt x="1683" y="231"/>
                  <a:pt x="1666" y="233"/>
                  <a:pt x="1646" y="233"/>
                </a:cubicBezTo>
                <a:close/>
              </a:path>
            </a:pathLst>
          </a:custGeom>
          <a:gradFill flip="none" rotWithShape="1">
            <a:gsLst>
              <a:gs pos="48000">
                <a:srgbClr val="005AAF"/>
              </a:gs>
              <a:gs pos="0">
                <a:srgbClr val="003968"/>
              </a:gs>
              <a:gs pos="100000">
                <a:srgbClr val="002060"/>
              </a:gs>
            </a:gsLst>
            <a:lin ang="5400000" scaled="1"/>
            <a:tileRect/>
          </a:gradFill>
          <a:ln w="12700" algn="ctr">
            <a:solidFill>
              <a:srgbClr val="002060"/>
            </a:solidFill>
            <a:prstDash val="solid"/>
            <a:miter lim="800000"/>
            <a:headEnd/>
            <a:tailEnd/>
          </a:ln>
          <a:effectLst>
            <a:glow rad="190500">
              <a:schemeClr val="tx1">
                <a:alpha val="26000"/>
              </a:schemeClr>
            </a:glow>
            <a:innerShdw blurRad="114300">
              <a:prstClr val="black"/>
            </a:innerShdw>
          </a:effectLst>
          <a:scene3d>
            <a:camera prst="orthographicFront"/>
            <a:lightRig rig="threePt" dir="t"/>
          </a:scene3d>
          <a:sp3d extrusionH="25400">
            <a:bevelT w="82550" h="31750"/>
            <a:bevelB w="95250" h="12700"/>
          </a:sp3d>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a:p>
        </p:txBody>
      </p:sp>
      <p:sp>
        <p:nvSpPr>
          <p:cNvPr id="30" name="Freeform 7"/>
          <p:cNvSpPr>
            <a:spLocks/>
          </p:cNvSpPr>
          <p:nvPr/>
        </p:nvSpPr>
        <p:spPr bwMode="auto">
          <a:xfrm>
            <a:off x="6635279" y="5346940"/>
            <a:ext cx="5059012" cy="644243"/>
          </a:xfrm>
          <a:custGeom>
            <a:avLst/>
            <a:gdLst>
              <a:gd name="T0" fmla="*/ 1646 w 1830"/>
              <a:gd name="T1" fmla="*/ 233 h 233"/>
              <a:gd name="T2" fmla="*/ 1634 w 1830"/>
              <a:gd name="T3" fmla="*/ 232 h 233"/>
              <a:gd name="T4" fmla="*/ 196 w 1830"/>
              <a:gd name="T5" fmla="*/ 232 h 233"/>
              <a:gd name="T6" fmla="*/ 184 w 1830"/>
              <a:gd name="T7" fmla="*/ 233 h 233"/>
              <a:gd name="T8" fmla="*/ 137 w 1830"/>
              <a:gd name="T9" fmla="*/ 229 h 233"/>
              <a:gd name="T10" fmla="*/ 77 w 1830"/>
              <a:gd name="T11" fmla="*/ 180 h 233"/>
              <a:gd name="T12" fmla="*/ 0 w 1830"/>
              <a:gd name="T13" fmla="*/ 116 h 233"/>
              <a:gd name="T14" fmla="*/ 77 w 1830"/>
              <a:gd name="T15" fmla="*/ 52 h 233"/>
              <a:gd name="T16" fmla="*/ 137 w 1830"/>
              <a:gd name="T17" fmla="*/ 4 h 233"/>
              <a:gd name="T18" fmla="*/ 184 w 1830"/>
              <a:gd name="T19" fmla="*/ 0 h 233"/>
              <a:gd name="T20" fmla="*/ 196 w 1830"/>
              <a:gd name="T21" fmla="*/ 0 h 233"/>
              <a:gd name="T22" fmla="*/ 1634 w 1830"/>
              <a:gd name="T23" fmla="*/ 0 h 233"/>
              <a:gd name="T24" fmla="*/ 1646 w 1830"/>
              <a:gd name="T25" fmla="*/ 0 h 233"/>
              <a:gd name="T26" fmla="*/ 1693 w 1830"/>
              <a:gd name="T27" fmla="*/ 4 h 233"/>
              <a:gd name="T28" fmla="*/ 1752 w 1830"/>
              <a:gd name="T29" fmla="*/ 52 h 233"/>
              <a:gd name="T30" fmla="*/ 1830 w 1830"/>
              <a:gd name="T31" fmla="*/ 116 h 233"/>
              <a:gd name="T32" fmla="*/ 1752 w 1830"/>
              <a:gd name="T33" fmla="*/ 180 h 233"/>
              <a:gd name="T34" fmla="*/ 1693 w 1830"/>
              <a:gd name="T35" fmla="*/ 229 h 233"/>
              <a:gd name="T36" fmla="*/ 1646 w 1830"/>
              <a:gd name="T3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0" h="233">
                <a:moveTo>
                  <a:pt x="1646" y="233"/>
                </a:moveTo>
                <a:cubicBezTo>
                  <a:pt x="1639" y="233"/>
                  <a:pt x="1634" y="232"/>
                  <a:pt x="1634" y="232"/>
                </a:cubicBezTo>
                <a:cubicBezTo>
                  <a:pt x="196" y="232"/>
                  <a:pt x="196" y="232"/>
                  <a:pt x="196" y="232"/>
                </a:cubicBezTo>
                <a:cubicBezTo>
                  <a:pt x="196" y="232"/>
                  <a:pt x="191" y="233"/>
                  <a:pt x="184" y="233"/>
                </a:cubicBezTo>
                <a:cubicBezTo>
                  <a:pt x="164" y="233"/>
                  <a:pt x="147" y="231"/>
                  <a:pt x="137" y="229"/>
                </a:cubicBezTo>
                <a:cubicBezTo>
                  <a:pt x="115" y="223"/>
                  <a:pt x="97" y="203"/>
                  <a:pt x="77" y="180"/>
                </a:cubicBezTo>
                <a:cubicBezTo>
                  <a:pt x="57" y="158"/>
                  <a:pt x="34" y="131"/>
                  <a:pt x="0" y="116"/>
                </a:cubicBezTo>
                <a:cubicBezTo>
                  <a:pt x="34" y="101"/>
                  <a:pt x="57" y="75"/>
                  <a:pt x="77" y="52"/>
                </a:cubicBezTo>
                <a:cubicBezTo>
                  <a:pt x="97" y="30"/>
                  <a:pt x="115" y="10"/>
                  <a:pt x="137" y="4"/>
                </a:cubicBezTo>
                <a:cubicBezTo>
                  <a:pt x="147" y="2"/>
                  <a:pt x="164" y="0"/>
                  <a:pt x="184" y="0"/>
                </a:cubicBezTo>
                <a:cubicBezTo>
                  <a:pt x="191" y="0"/>
                  <a:pt x="196" y="0"/>
                  <a:pt x="196" y="0"/>
                </a:cubicBezTo>
                <a:cubicBezTo>
                  <a:pt x="1634" y="0"/>
                  <a:pt x="1634" y="0"/>
                  <a:pt x="1634" y="0"/>
                </a:cubicBezTo>
                <a:cubicBezTo>
                  <a:pt x="1634" y="0"/>
                  <a:pt x="1639" y="0"/>
                  <a:pt x="1646" y="0"/>
                </a:cubicBezTo>
                <a:cubicBezTo>
                  <a:pt x="1666" y="0"/>
                  <a:pt x="1683" y="2"/>
                  <a:pt x="1693" y="4"/>
                </a:cubicBezTo>
                <a:cubicBezTo>
                  <a:pt x="1715" y="10"/>
                  <a:pt x="1733" y="30"/>
                  <a:pt x="1752" y="52"/>
                </a:cubicBezTo>
                <a:cubicBezTo>
                  <a:pt x="1773" y="75"/>
                  <a:pt x="1796" y="101"/>
                  <a:pt x="1830" y="116"/>
                </a:cubicBezTo>
                <a:cubicBezTo>
                  <a:pt x="1796" y="131"/>
                  <a:pt x="1773" y="158"/>
                  <a:pt x="1752" y="180"/>
                </a:cubicBezTo>
                <a:cubicBezTo>
                  <a:pt x="1733" y="203"/>
                  <a:pt x="1715" y="223"/>
                  <a:pt x="1693" y="229"/>
                </a:cubicBezTo>
                <a:cubicBezTo>
                  <a:pt x="1683" y="231"/>
                  <a:pt x="1666" y="233"/>
                  <a:pt x="1646" y="233"/>
                </a:cubicBezTo>
                <a:close/>
              </a:path>
            </a:pathLst>
          </a:custGeom>
          <a:gradFill flip="none" rotWithShape="1">
            <a:gsLst>
              <a:gs pos="48000">
                <a:srgbClr val="00E668">
                  <a:alpha val="49000"/>
                </a:srgbClr>
              </a:gs>
              <a:gs pos="0">
                <a:srgbClr val="00B050"/>
              </a:gs>
              <a:gs pos="100000">
                <a:srgbClr val="00B050">
                  <a:alpha val="83000"/>
                </a:srgbClr>
              </a:gs>
            </a:gsLst>
            <a:lin ang="5400000" scaled="1"/>
            <a:tileRect/>
          </a:gradFill>
          <a:ln w="12700" algn="ctr">
            <a:solidFill>
              <a:schemeClr val="accent5">
                <a:lumMod val="60000"/>
                <a:lumOff val="40000"/>
              </a:schemeClr>
            </a:solidFill>
            <a:prstDash val="solid"/>
            <a:miter lim="800000"/>
            <a:headEnd/>
            <a:tailEnd/>
          </a:ln>
          <a:effectLst/>
          <a:scene3d>
            <a:camera prst="orthographicFront"/>
            <a:lightRig rig="threePt" dir="t"/>
          </a:scene3d>
          <a:sp3d extrusionH="25400">
            <a:bevelT w="82550" h="31750"/>
            <a:bevelB w="95250" h="12700"/>
          </a:sp3d>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a:p>
        </p:txBody>
      </p:sp>
      <p:sp>
        <p:nvSpPr>
          <p:cNvPr id="15" name="Rectangle 14"/>
          <p:cNvSpPr/>
          <p:nvPr/>
        </p:nvSpPr>
        <p:spPr>
          <a:xfrm>
            <a:off x="1391050" y="4426455"/>
            <a:ext cx="3199880" cy="405535"/>
          </a:xfrm>
          <a:prstGeom prst="rect">
            <a:avLst/>
          </a:prstGeom>
        </p:spPr>
        <p:txBody>
          <a:bodyPr wrap="square" anchor="ctr">
            <a:spAutoFit/>
          </a:bodyPr>
          <a:lstStyle/>
          <a:p>
            <a:pPr algn="ctr"/>
            <a:r>
              <a:rPr lang="en-GB" sz="2000" dirty="0">
                <a:solidFill>
                  <a:schemeClr val="bg1"/>
                </a:solidFill>
                <a:effectLst>
                  <a:outerShdw blurRad="38100" dist="38100" dir="2700000" algn="tl">
                    <a:srgbClr val="000000">
                      <a:alpha val="43137"/>
                    </a:srgbClr>
                  </a:outerShdw>
                </a:effectLst>
              </a:rPr>
              <a:t>[Text]</a:t>
            </a:r>
          </a:p>
        </p:txBody>
      </p:sp>
      <p:sp>
        <p:nvSpPr>
          <p:cNvPr id="32" name="Rectangle 31"/>
          <p:cNvSpPr/>
          <p:nvPr/>
        </p:nvSpPr>
        <p:spPr>
          <a:xfrm>
            <a:off x="7620854" y="4417481"/>
            <a:ext cx="3199880" cy="405535"/>
          </a:xfrm>
          <a:prstGeom prst="rect">
            <a:avLst/>
          </a:prstGeom>
        </p:spPr>
        <p:txBody>
          <a:bodyPr wrap="square" anchor="ctr">
            <a:spAutoFit/>
          </a:bodyPr>
          <a:lstStyle/>
          <a:p>
            <a:pPr algn="ctr"/>
            <a:r>
              <a:rPr lang="en-GB" sz="2000" dirty="0">
                <a:solidFill>
                  <a:schemeClr val="bg1"/>
                </a:solidFill>
                <a:effectLst>
                  <a:outerShdw blurRad="38100" dist="38100" dir="2700000" algn="tl">
                    <a:srgbClr val="000000">
                      <a:alpha val="43137"/>
                    </a:srgbClr>
                  </a:outerShdw>
                </a:effectLst>
              </a:rPr>
              <a:t>[Text]</a:t>
            </a:r>
          </a:p>
        </p:txBody>
      </p:sp>
      <p:sp>
        <p:nvSpPr>
          <p:cNvPr id="33" name="Rectangle 32"/>
          <p:cNvSpPr/>
          <p:nvPr/>
        </p:nvSpPr>
        <p:spPr>
          <a:xfrm>
            <a:off x="1390452" y="5454186"/>
            <a:ext cx="3199880" cy="405535"/>
          </a:xfrm>
          <a:prstGeom prst="rect">
            <a:avLst/>
          </a:prstGeom>
        </p:spPr>
        <p:txBody>
          <a:bodyPr wrap="square" anchor="ctr">
            <a:spAutoFit/>
          </a:bodyPr>
          <a:lstStyle/>
          <a:p>
            <a:pPr algn="ctr"/>
            <a:r>
              <a:rPr lang="en-GB" sz="2000" dirty="0">
                <a:solidFill>
                  <a:schemeClr val="bg1"/>
                </a:solidFill>
                <a:effectLst>
                  <a:outerShdw blurRad="38100" dist="38100" dir="2700000" algn="tl">
                    <a:srgbClr val="000000">
                      <a:alpha val="43137"/>
                    </a:srgbClr>
                  </a:outerShdw>
                </a:effectLst>
              </a:rPr>
              <a:t>[Text]</a:t>
            </a:r>
          </a:p>
        </p:txBody>
      </p:sp>
      <p:sp>
        <p:nvSpPr>
          <p:cNvPr id="34" name="Rectangle 33"/>
          <p:cNvSpPr/>
          <p:nvPr/>
        </p:nvSpPr>
        <p:spPr>
          <a:xfrm>
            <a:off x="7620854" y="5454718"/>
            <a:ext cx="3199880" cy="405535"/>
          </a:xfrm>
          <a:prstGeom prst="rect">
            <a:avLst/>
          </a:prstGeom>
        </p:spPr>
        <p:txBody>
          <a:bodyPr wrap="square" anchor="ctr">
            <a:spAutoFit/>
          </a:bodyPr>
          <a:lstStyle/>
          <a:p>
            <a:pPr algn="ctr"/>
            <a:r>
              <a:rPr lang="en-GB" sz="2000" dirty="0">
                <a:solidFill>
                  <a:schemeClr val="bg1"/>
                </a:solidFill>
                <a:effectLst>
                  <a:outerShdw blurRad="38100" dist="38100" dir="2700000" algn="tl">
                    <a:srgbClr val="000000">
                      <a:alpha val="43137"/>
                    </a:srgbClr>
                  </a:outerShdw>
                </a:effectLst>
              </a:rPr>
              <a:t>[Text]</a:t>
            </a:r>
          </a:p>
        </p:txBody>
      </p:sp>
      <p:grpSp>
        <p:nvGrpSpPr>
          <p:cNvPr id="38" name="Group 37"/>
          <p:cNvGrpSpPr/>
          <p:nvPr/>
        </p:nvGrpSpPr>
        <p:grpSpPr>
          <a:xfrm>
            <a:off x="5157800" y="509092"/>
            <a:ext cx="1872208" cy="1152128"/>
            <a:chOff x="3633800" y="509092"/>
            <a:chExt cx="1872208" cy="1152128"/>
          </a:xfrm>
        </p:grpSpPr>
        <p:sp>
          <p:nvSpPr>
            <p:cNvPr id="8" name="Oval 7"/>
            <p:cNvSpPr/>
            <p:nvPr/>
          </p:nvSpPr>
          <p:spPr bwMode="auto">
            <a:xfrm>
              <a:off x="3633800" y="509092"/>
              <a:ext cx="1872208" cy="1152128"/>
            </a:xfrm>
            <a:prstGeom prst="ellipse">
              <a:avLst/>
            </a:prstGeom>
            <a:gradFill flip="none" rotWithShape="1">
              <a:gsLst>
                <a:gs pos="23000">
                  <a:srgbClr val="006BC6"/>
                </a:gs>
                <a:gs pos="100000">
                  <a:srgbClr val="002060"/>
                </a:gs>
                <a:gs pos="0">
                  <a:srgbClr val="0083E6"/>
                </a:gs>
              </a:gsLst>
              <a:path path="circle">
                <a:fillToRect l="50000" t="50000" r="50000" b="50000"/>
              </a:path>
              <a:tileRect/>
            </a:gradFill>
            <a:ln w="50800" algn="ctr">
              <a:solidFill>
                <a:schemeClr val="bg1"/>
              </a:solidFill>
              <a:prstDash val="solid"/>
              <a:miter lim="800000"/>
              <a:headEnd/>
              <a:tailEnd/>
            </a:ln>
            <a:effectLst>
              <a:glow rad="190500">
                <a:schemeClr val="tx1">
                  <a:alpha val="26000"/>
                </a:schemeClr>
              </a:glow>
              <a:innerShdw blurRad="698500" dist="152400" dir="13500000">
                <a:prstClr val="black">
                  <a:alpha val="67000"/>
                </a:prstClr>
              </a:innerShdw>
            </a:effectLst>
          </p:spPr>
          <p:txBody>
            <a:bodyPr wrap="none" rtlCol="0" anchor="ctr"/>
            <a:lstStyle/>
            <a:p>
              <a:pPr algn="ctr"/>
              <a:endParaRPr lang="en-GB" dirty="0"/>
            </a:p>
          </p:txBody>
        </p:sp>
        <p:sp>
          <p:nvSpPr>
            <p:cNvPr id="37" name="Freeform 36"/>
            <p:cNvSpPr>
              <a:spLocks noEditPoints="1"/>
            </p:cNvSpPr>
            <p:nvPr/>
          </p:nvSpPr>
          <p:spPr bwMode="auto">
            <a:xfrm rot="2700000" flipH="1">
              <a:off x="4445739" y="673643"/>
              <a:ext cx="381448" cy="961532"/>
            </a:xfrm>
            <a:custGeom>
              <a:avLst/>
              <a:gdLst>
                <a:gd name="T0" fmla="*/ 275 w 459"/>
                <a:gd name="T1" fmla="*/ 320 h 1158"/>
                <a:gd name="T2" fmla="*/ 399 w 459"/>
                <a:gd name="T3" fmla="*/ 316 h 1158"/>
                <a:gd name="T4" fmla="*/ 443 w 459"/>
                <a:gd name="T5" fmla="*/ 288 h 1158"/>
                <a:gd name="T6" fmla="*/ 443 w 459"/>
                <a:gd name="T7" fmla="*/ 36 h 1158"/>
                <a:gd name="T8" fmla="*/ 423 w 459"/>
                <a:gd name="T9" fmla="*/ 12 h 1158"/>
                <a:gd name="T10" fmla="*/ 235 w 459"/>
                <a:gd name="T11" fmla="*/ 40 h 1158"/>
                <a:gd name="T12" fmla="*/ 72 w 459"/>
                <a:gd name="T13" fmla="*/ 212 h 1158"/>
                <a:gd name="T14" fmla="*/ 8 w 459"/>
                <a:gd name="T15" fmla="*/ 603 h 1158"/>
                <a:gd name="T16" fmla="*/ 104 w 459"/>
                <a:gd name="T17" fmla="*/ 1002 h 1158"/>
                <a:gd name="T18" fmla="*/ 279 w 459"/>
                <a:gd name="T19" fmla="*/ 1126 h 1158"/>
                <a:gd name="T20" fmla="*/ 423 w 459"/>
                <a:gd name="T21" fmla="*/ 1142 h 1158"/>
                <a:gd name="T22" fmla="*/ 443 w 459"/>
                <a:gd name="T23" fmla="*/ 907 h 1158"/>
                <a:gd name="T24" fmla="*/ 419 w 459"/>
                <a:gd name="T25" fmla="*/ 847 h 1158"/>
                <a:gd name="T26" fmla="*/ 271 w 459"/>
                <a:gd name="T27" fmla="*/ 839 h 1158"/>
                <a:gd name="T28" fmla="*/ 231 w 459"/>
                <a:gd name="T29" fmla="*/ 799 h 1158"/>
                <a:gd name="T30" fmla="*/ 203 w 459"/>
                <a:gd name="T31" fmla="*/ 579 h 1158"/>
                <a:gd name="T32" fmla="*/ 235 w 459"/>
                <a:gd name="T33" fmla="*/ 340 h 1158"/>
                <a:gd name="T34" fmla="*/ 275 w 459"/>
                <a:gd name="T35" fmla="*/ 320 h 1158"/>
                <a:gd name="T36" fmla="*/ 349 w 459"/>
                <a:gd name="T37" fmla="*/ 76 h 1158"/>
                <a:gd name="T38" fmla="*/ 367 w 459"/>
                <a:gd name="T39" fmla="*/ 58 h 1158"/>
                <a:gd name="T40" fmla="*/ 385 w 459"/>
                <a:gd name="T41" fmla="*/ 76 h 1158"/>
                <a:gd name="T42" fmla="*/ 385 w 459"/>
                <a:gd name="T43" fmla="*/ 252 h 1158"/>
                <a:gd name="T44" fmla="*/ 367 w 459"/>
                <a:gd name="T45" fmla="*/ 270 h 1158"/>
                <a:gd name="T46" fmla="*/ 349 w 459"/>
                <a:gd name="T47" fmla="*/ 252 h 1158"/>
                <a:gd name="T48" fmla="*/ 349 w 459"/>
                <a:gd name="T49" fmla="*/ 76 h 1158"/>
                <a:gd name="T50" fmla="*/ 349 w 459"/>
                <a:gd name="T51" fmla="*/ 907 h 1158"/>
                <a:gd name="T52" fmla="*/ 367 w 459"/>
                <a:gd name="T53" fmla="*/ 889 h 1158"/>
                <a:gd name="T54" fmla="*/ 385 w 459"/>
                <a:gd name="T55" fmla="*/ 907 h 1158"/>
                <a:gd name="T56" fmla="*/ 385 w 459"/>
                <a:gd name="T57" fmla="*/ 1082 h 1158"/>
                <a:gd name="T58" fmla="*/ 367 w 459"/>
                <a:gd name="T59" fmla="*/ 1100 h 1158"/>
                <a:gd name="T60" fmla="*/ 349 w 459"/>
                <a:gd name="T61" fmla="*/ 1082 h 1158"/>
                <a:gd name="T62" fmla="*/ 349 w 459"/>
                <a:gd name="T63" fmla="*/ 907 h 1158"/>
                <a:gd name="T64" fmla="*/ 164 w 459"/>
                <a:gd name="T65" fmla="*/ 202 h 1158"/>
                <a:gd name="T66" fmla="*/ 109 w 459"/>
                <a:gd name="T67" fmla="*/ 387 h 1158"/>
                <a:gd name="T68" fmla="*/ 109 w 459"/>
                <a:gd name="T69" fmla="*/ 388 h 1158"/>
                <a:gd name="T70" fmla="*/ 90 w 459"/>
                <a:gd name="T71" fmla="*/ 539 h 1158"/>
                <a:gd name="T72" fmla="*/ 72 w 459"/>
                <a:gd name="T73" fmla="*/ 557 h 1158"/>
                <a:gd name="T74" fmla="*/ 54 w 459"/>
                <a:gd name="T75" fmla="*/ 539 h 1158"/>
                <a:gd name="T76" fmla="*/ 74 w 459"/>
                <a:gd name="T77" fmla="*/ 380 h 1158"/>
                <a:gd name="T78" fmla="*/ 131 w 459"/>
                <a:gd name="T79" fmla="*/ 189 h 1158"/>
                <a:gd name="T80" fmla="*/ 154 w 459"/>
                <a:gd name="T81" fmla="*/ 179 h 1158"/>
                <a:gd name="T82" fmla="*/ 164 w 459"/>
                <a:gd name="T83" fmla="*/ 202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9" h="1158">
                  <a:moveTo>
                    <a:pt x="275" y="320"/>
                  </a:moveTo>
                  <a:cubicBezTo>
                    <a:pt x="295" y="320"/>
                    <a:pt x="399" y="316"/>
                    <a:pt x="399" y="316"/>
                  </a:cubicBezTo>
                  <a:cubicBezTo>
                    <a:pt x="399" y="316"/>
                    <a:pt x="427" y="316"/>
                    <a:pt x="443" y="288"/>
                  </a:cubicBezTo>
                  <a:cubicBezTo>
                    <a:pt x="459" y="260"/>
                    <a:pt x="443" y="36"/>
                    <a:pt x="443" y="36"/>
                  </a:cubicBezTo>
                  <a:cubicBezTo>
                    <a:pt x="443" y="36"/>
                    <a:pt x="439" y="20"/>
                    <a:pt x="423" y="12"/>
                  </a:cubicBezTo>
                  <a:cubicBezTo>
                    <a:pt x="399" y="4"/>
                    <a:pt x="323" y="0"/>
                    <a:pt x="235" y="40"/>
                  </a:cubicBezTo>
                  <a:cubicBezTo>
                    <a:pt x="147" y="80"/>
                    <a:pt x="92" y="140"/>
                    <a:pt x="72" y="212"/>
                  </a:cubicBezTo>
                  <a:cubicBezTo>
                    <a:pt x="44" y="304"/>
                    <a:pt x="0" y="419"/>
                    <a:pt x="8" y="603"/>
                  </a:cubicBezTo>
                  <a:cubicBezTo>
                    <a:pt x="12" y="707"/>
                    <a:pt x="40" y="907"/>
                    <a:pt x="104" y="1002"/>
                  </a:cubicBezTo>
                  <a:cubicBezTo>
                    <a:pt x="131" y="1050"/>
                    <a:pt x="207" y="1106"/>
                    <a:pt x="279" y="1126"/>
                  </a:cubicBezTo>
                  <a:cubicBezTo>
                    <a:pt x="347" y="1146"/>
                    <a:pt x="407" y="1158"/>
                    <a:pt x="423" y="1142"/>
                  </a:cubicBezTo>
                  <a:cubicBezTo>
                    <a:pt x="443" y="1126"/>
                    <a:pt x="443" y="930"/>
                    <a:pt x="443" y="907"/>
                  </a:cubicBezTo>
                  <a:cubicBezTo>
                    <a:pt x="443" y="879"/>
                    <a:pt x="435" y="863"/>
                    <a:pt x="419" y="847"/>
                  </a:cubicBezTo>
                  <a:cubicBezTo>
                    <a:pt x="403" y="835"/>
                    <a:pt x="271" y="839"/>
                    <a:pt x="271" y="839"/>
                  </a:cubicBezTo>
                  <a:cubicBezTo>
                    <a:pt x="271" y="839"/>
                    <a:pt x="243" y="831"/>
                    <a:pt x="231" y="799"/>
                  </a:cubicBezTo>
                  <a:cubicBezTo>
                    <a:pt x="219" y="767"/>
                    <a:pt x="203" y="635"/>
                    <a:pt x="203" y="579"/>
                  </a:cubicBezTo>
                  <a:cubicBezTo>
                    <a:pt x="203" y="523"/>
                    <a:pt x="223" y="356"/>
                    <a:pt x="235" y="340"/>
                  </a:cubicBezTo>
                  <a:cubicBezTo>
                    <a:pt x="247" y="320"/>
                    <a:pt x="255" y="320"/>
                    <a:pt x="275" y="320"/>
                  </a:cubicBezTo>
                  <a:close/>
                  <a:moveTo>
                    <a:pt x="349" y="76"/>
                  </a:moveTo>
                  <a:cubicBezTo>
                    <a:pt x="349" y="66"/>
                    <a:pt x="357" y="58"/>
                    <a:pt x="367" y="58"/>
                  </a:cubicBezTo>
                  <a:cubicBezTo>
                    <a:pt x="377" y="58"/>
                    <a:pt x="385" y="66"/>
                    <a:pt x="385" y="76"/>
                  </a:cubicBezTo>
                  <a:cubicBezTo>
                    <a:pt x="385" y="252"/>
                    <a:pt x="385" y="252"/>
                    <a:pt x="385" y="252"/>
                  </a:cubicBezTo>
                  <a:cubicBezTo>
                    <a:pt x="385" y="262"/>
                    <a:pt x="377" y="270"/>
                    <a:pt x="367" y="270"/>
                  </a:cubicBezTo>
                  <a:cubicBezTo>
                    <a:pt x="357" y="270"/>
                    <a:pt x="349" y="262"/>
                    <a:pt x="349" y="252"/>
                  </a:cubicBezTo>
                  <a:lnTo>
                    <a:pt x="349" y="76"/>
                  </a:lnTo>
                  <a:close/>
                  <a:moveTo>
                    <a:pt x="349" y="907"/>
                  </a:moveTo>
                  <a:cubicBezTo>
                    <a:pt x="349" y="897"/>
                    <a:pt x="357" y="889"/>
                    <a:pt x="367" y="889"/>
                  </a:cubicBezTo>
                  <a:cubicBezTo>
                    <a:pt x="377" y="889"/>
                    <a:pt x="385" y="897"/>
                    <a:pt x="385" y="907"/>
                  </a:cubicBezTo>
                  <a:cubicBezTo>
                    <a:pt x="385" y="1082"/>
                    <a:pt x="385" y="1082"/>
                    <a:pt x="385" y="1082"/>
                  </a:cubicBezTo>
                  <a:cubicBezTo>
                    <a:pt x="385" y="1092"/>
                    <a:pt x="377" y="1100"/>
                    <a:pt x="367" y="1100"/>
                  </a:cubicBezTo>
                  <a:cubicBezTo>
                    <a:pt x="357" y="1100"/>
                    <a:pt x="349" y="1092"/>
                    <a:pt x="349" y="1082"/>
                  </a:cubicBezTo>
                  <a:lnTo>
                    <a:pt x="349" y="907"/>
                  </a:lnTo>
                  <a:close/>
                  <a:moveTo>
                    <a:pt x="164" y="202"/>
                  </a:moveTo>
                  <a:cubicBezTo>
                    <a:pt x="164" y="203"/>
                    <a:pt x="125" y="306"/>
                    <a:pt x="109" y="387"/>
                  </a:cubicBezTo>
                  <a:cubicBezTo>
                    <a:pt x="109" y="388"/>
                    <a:pt x="109" y="388"/>
                    <a:pt x="109" y="388"/>
                  </a:cubicBezTo>
                  <a:cubicBezTo>
                    <a:pt x="90" y="469"/>
                    <a:pt x="90" y="539"/>
                    <a:pt x="90" y="539"/>
                  </a:cubicBezTo>
                  <a:cubicBezTo>
                    <a:pt x="90" y="549"/>
                    <a:pt x="82" y="557"/>
                    <a:pt x="72" y="557"/>
                  </a:cubicBezTo>
                  <a:cubicBezTo>
                    <a:pt x="62" y="557"/>
                    <a:pt x="54" y="549"/>
                    <a:pt x="54" y="539"/>
                  </a:cubicBezTo>
                  <a:cubicBezTo>
                    <a:pt x="54" y="536"/>
                    <a:pt x="54" y="465"/>
                    <a:pt x="74" y="380"/>
                  </a:cubicBezTo>
                  <a:cubicBezTo>
                    <a:pt x="90" y="295"/>
                    <a:pt x="129" y="194"/>
                    <a:pt x="131" y="189"/>
                  </a:cubicBezTo>
                  <a:cubicBezTo>
                    <a:pt x="134" y="180"/>
                    <a:pt x="145" y="176"/>
                    <a:pt x="154" y="179"/>
                  </a:cubicBezTo>
                  <a:cubicBezTo>
                    <a:pt x="163" y="183"/>
                    <a:pt x="168" y="193"/>
                    <a:pt x="164" y="202"/>
                  </a:cubicBezTo>
                  <a:close/>
                </a:path>
              </a:pathLst>
            </a:custGeom>
            <a:solidFill>
              <a:schemeClr val="bg2"/>
            </a:solidFill>
            <a:ln w="19050" cap="flat" cmpd="sng">
              <a:solidFill>
                <a:srgbClr val="FFFFFF">
                  <a:alpha val="60000"/>
                </a:srgbClr>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kern="0">
                <a:solidFill>
                  <a:sysClr val="windowText" lastClr="000000"/>
                </a:solidFill>
              </a:endParaRPr>
            </a:p>
          </p:txBody>
        </p:sp>
      </p:grpSp>
      <p:grpSp>
        <p:nvGrpSpPr>
          <p:cNvPr id="36" name="Group 35"/>
          <p:cNvGrpSpPr/>
          <p:nvPr/>
        </p:nvGrpSpPr>
        <p:grpSpPr>
          <a:xfrm>
            <a:off x="2241475" y="509092"/>
            <a:ext cx="1872210" cy="1152128"/>
            <a:chOff x="717475" y="509092"/>
            <a:chExt cx="1872210" cy="1152128"/>
          </a:xfrm>
        </p:grpSpPr>
        <p:sp>
          <p:nvSpPr>
            <p:cNvPr id="4" name="Oval 3"/>
            <p:cNvSpPr/>
            <p:nvPr/>
          </p:nvSpPr>
          <p:spPr bwMode="auto">
            <a:xfrm>
              <a:off x="717476" y="509092"/>
              <a:ext cx="1872208" cy="1152128"/>
            </a:xfrm>
            <a:prstGeom prst="ellipse">
              <a:avLst/>
            </a:prstGeom>
            <a:gradFill flip="none" rotWithShape="1">
              <a:gsLst>
                <a:gs pos="23000">
                  <a:srgbClr val="006BC6"/>
                </a:gs>
                <a:gs pos="100000">
                  <a:srgbClr val="002060"/>
                </a:gs>
                <a:gs pos="0">
                  <a:srgbClr val="0083E6"/>
                </a:gs>
              </a:gsLst>
              <a:path path="circle">
                <a:fillToRect l="50000" t="50000" r="50000" b="50000"/>
              </a:path>
              <a:tileRect/>
            </a:gradFill>
            <a:ln w="50800" algn="ctr">
              <a:solidFill>
                <a:schemeClr val="bg1"/>
              </a:solidFill>
              <a:prstDash val="solid"/>
              <a:miter lim="800000"/>
              <a:headEnd/>
              <a:tailEnd/>
            </a:ln>
            <a:effectLst>
              <a:glow rad="190500">
                <a:schemeClr val="tx1">
                  <a:alpha val="26000"/>
                </a:schemeClr>
              </a:glow>
              <a:innerShdw blurRad="698500" dist="152400" dir="13500000">
                <a:prstClr val="black">
                  <a:alpha val="67000"/>
                </a:prstClr>
              </a:innerShdw>
            </a:effectLst>
          </p:spPr>
          <p:txBody>
            <a:bodyPr wrap="none" rtlCol="0" anchor="ctr"/>
            <a:lstStyle/>
            <a:p>
              <a:pPr algn="ctr"/>
              <a:endParaRPr lang="en-GB" dirty="0"/>
            </a:p>
          </p:txBody>
        </p:sp>
        <p:pic>
          <p:nvPicPr>
            <p:cNvPr id="4104"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6864" t="13442" r="6864" b="28997"/>
            <a:stretch/>
          </p:blipFill>
          <p:spPr bwMode="auto">
            <a:xfrm>
              <a:off x="717475" y="679594"/>
              <a:ext cx="1872210" cy="73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Group 45"/>
          <p:cNvGrpSpPr/>
          <p:nvPr/>
        </p:nvGrpSpPr>
        <p:grpSpPr>
          <a:xfrm>
            <a:off x="8074124" y="509092"/>
            <a:ext cx="1872208" cy="1152128"/>
            <a:chOff x="6550124" y="509092"/>
            <a:chExt cx="1872208" cy="1152128"/>
          </a:xfrm>
        </p:grpSpPr>
        <p:sp>
          <p:nvSpPr>
            <p:cNvPr id="9" name="Oval 8"/>
            <p:cNvSpPr/>
            <p:nvPr/>
          </p:nvSpPr>
          <p:spPr bwMode="auto">
            <a:xfrm>
              <a:off x="6550124" y="509092"/>
              <a:ext cx="1872208" cy="1152128"/>
            </a:xfrm>
            <a:prstGeom prst="ellipse">
              <a:avLst/>
            </a:prstGeom>
            <a:gradFill flip="none" rotWithShape="1">
              <a:gsLst>
                <a:gs pos="23000">
                  <a:srgbClr val="006BC6"/>
                </a:gs>
                <a:gs pos="100000">
                  <a:srgbClr val="002060"/>
                </a:gs>
                <a:gs pos="0">
                  <a:srgbClr val="0083E6"/>
                </a:gs>
              </a:gsLst>
              <a:path path="circle">
                <a:fillToRect l="50000" t="50000" r="50000" b="50000"/>
              </a:path>
              <a:tileRect/>
            </a:gradFill>
            <a:ln w="50800" algn="ctr">
              <a:solidFill>
                <a:schemeClr val="bg1"/>
              </a:solidFill>
              <a:prstDash val="solid"/>
              <a:miter lim="800000"/>
              <a:headEnd/>
              <a:tailEnd/>
            </a:ln>
            <a:effectLst>
              <a:glow rad="190500">
                <a:schemeClr val="tx1">
                  <a:alpha val="26000"/>
                </a:schemeClr>
              </a:glow>
              <a:innerShdw blurRad="698500" dist="152400" dir="13500000">
                <a:prstClr val="black">
                  <a:alpha val="67000"/>
                </a:prstClr>
              </a:innerShdw>
            </a:effectLst>
          </p:spPr>
          <p:txBody>
            <a:bodyPr wrap="none" rtlCol="0" anchor="ctr"/>
            <a:lstStyle/>
            <a:p>
              <a:pPr algn="ctr"/>
              <a:endParaRPr lang="en-GB" dirty="0"/>
            </a:p>
          </p:txBody>
        </p:sp>
        <p:grpSp>
          <p:nvGrpSpPr>
            <p:cNvPr id="45" name="Group 44"/>
            <p:cNvGrpSpPr/>
            <p:nvPr/>
          </p:nvGrpSpPr>
          <p:grpSpPr>
            <a:xfrm>
              <a:off x="6816551" y="695325"/>
              <a:ext cx="1314968" cy="777852"/>
              <a:chOff x="6816551" y="695325"/>
              <a:chExt cx="1314968" cy="777852"/>
            </a:xfrm>
          </p:grpSpPr>
          <p:grpSp>
            <p:nvGrpSpPr>
              <p:cNvPr id="48" name="Group 47"/>
              <p:cNvGrpSpPr/>
              <p:nvPr/>
            </p:nvGrpSpPr>
            <p:grpSpPr>
              <a:xfrm>
                <a:off x="7566811" y="712555"/>
                <a:ext cx="564708" cy="670146"/>
                <a:chOff x="6865938" y="460375"/>
                <a:chExt cx="884238" cy="1049338"/>
              </a:xfrm>
            </p:grpSpPr>
            <p:sp>
              <p:nvSpPr>
                <p:cNvPr id="49" name="Oval 13"/>
                <p:cNvSpPr>
                  <a:spLocks noChangeArrowheads="1"/>
                </p:cNvSpPr>
                <p:nvPr/>
              </p:nvSpPr>
              <p:spPr bwMode="auto">
                <a:xfrm>
                  <a:off x="7094538" y="460375"/>
                  <a:ext cx="423863" cy="423863"/>
                </a:xfrm>
                <a:prstGeom prst="ellipse">
                  <a:avLst/>
                </a:prstGeom>
                <a:noFill/>
                <a:ln w="31750" cap="flat" cmpd="sng">
                  <a:solidFill>
                    <a:srgbClr val="FFFFFF"/>
                  </a:solidFill>
                  <a:prstDash val="solid"/>
                  <a:round/>
                  <a:headEnd type="none" w="med" len="med"/>
                  <a:tailEnd type="none" w="med" len="med"/>
                </a:ln>
                <a:effectLst/>
              </p:spPr>
              <p:txBody>
                <a:bodyPr wrap="none" anchor="ctr"/>
                <a:lstStyle/>
                <a:p>
                  <a:pPr algn="ctr"/>
                  <a:endParaRPr lang="en-GB" kern="0">
                    <a:solidFill>
                      <a:sysClr val="windowText" lastClr="000000"/>
                    </a:solidFill>
                  </a:endParaRPr>
                </a:p>
              </p:txBody>
            </p:sp>
            <p:sp>
              <p:nvSpPr>
                <p:cNvPr id="50" name="Freeform 14"/>
                <p:cNvSpPr>
                  <a:spLocks/>
                </p:cNvSpPr>
                <p:nvPr/>
              </p:nvSpPr>
              <p:spPr bwMode="auto">
                <a:xfrm>
                  <a:off x="6865938" y="839788"/>
                  <a:ext cx="884238" cy="669925"/>
                </a:xfrm>
                <a:custGeom>
                  <a:avLst/>
                  <a:gdLst>
                    <a:gd name="T0" fmla="*/ 482 w 557"/>
                    <a:gd name="T1" fmla="*/ 115 h 422"/>
                    <a:gd name="T2" fmla="*/ 361 w 557"/>
                    <a:gd name="T3" fmla="*/ 0 h 422"/>
                    <a:gd name="T4" fmla="*/ 279 w 557"/>
                    <a:gd name="T5" fmla="*/ 28 h 422"/>
                    <a:gd name="T6" fmla="*/ 196 w 557"/>
                    <a:gd name="T7" fmla="*/ 0 h 422"/>
                    <a:gd name="T8" fmla="*/ 76 w 557"/>
                    <a:gd name="T9" fmla="*/ 115 h 422"/>
                    <a:gd name="T10" fmla="*/ 0 w 557"/>
                    <a:gd name="T11" fmla="*/ 422 h 422"/>
                    <a:gd name="T12" fmla="*/ 279 w 557"/>
                    <a:gd name="T13" fmla="*/ 422 h 422"/>
                    <a:gd name="T14" fmla="*/ 557 w 557"/>
                    <a:gd name="T15" fmla="*/ 422 h 422"/>
                    <a:gd name="T16" fmla="*/ 482 w 557"/>
                    <a:gd name="T17" fmla="*/ 115 h 422"/>
                    <a:gd name="connsiteX0" fmla="*/ 8654 w 10000"/>
                    <a:gd name="connsiteY0" fmla="*/ 2725 h 10000"/>
                    <a:gd name="connsiteX1" fmla="*/ 6481 w 10000"/>
                    <a:gd name="connsiteY1" fmla="*/ 0 h 10000"/>
                    <a:gd name="connsiteX2" fmla="*/ 5009 w 10000"/>
                    <a:gd name="connsiteY2" fmla="*/ 664 h 10000"/>
                    <a:gd name="connsiteX3" fmla="*/ 3519 w 10000"/>
                    <a:gd name="connsiteY3" fmla="*/ 0 h 10000"/>
                    <a:gd name="connsiteX4" fmla="*/ 1364 w 10000"/>
                    <a:gd name="connsiteY4" fmla="*/ 2725 h 10000"/>
                    <a:gd name="connsiteX5" fmla="*/ 0 w 10000"/>
                    <a:gd name="connsiteY5" fmla="*/ 10000 h 10000"/>
                    <a:gd name="connsiteX6" fmla="*/ 5009 w 10000"/>
                    <a:gd name="connsiteY6" fmla="*/ 10000 h 10000"/>
                    <a:gd name="connsiteX7" fmla="*/ 10000 w 10000"/>
                    <a:gd name="connsiteY7" fmla="*/ 10000 h 10000"/>
                    <a:gd name="connsiteX8" fmla="*/ 8654 w 10000"/>
                    <a:gd name="connsiteY8" fmla="*/ 2725 h 10000"/>
                    <a:gd name="connsiteX0" fmla="*/ 8654 w 10000"/>
                    <a:gd name="connsiteY0" fmla="*/ 2725 h 10000"/>
                    <a:gd name="connsiteX1" fmla="*/ 6481 w 10000"/>
                    <a:gd name="connsiteY1" fmla="*/ 0 h 10000"/>
                    <a:gd name="connsiteX2" fmla="*/ 5009 w 10000"/>
                    <a:gd name="connsiteY2" fmla="*/ 664 h 10000"/>
                    <a:gd name="connsiteX3" fmla="*/ 3519 w 10000"/>
                    <a:gd name="connsiteY3" fmla="*/ 0 h 10000"/>
                    <a:gd name="connsiteX4" fmla="*/ 1364 w 10000"/>
                    <a:gd name="connsiteY4" fmla="*/ 2725 h 10000"/>
                    <a:gd name="connsiteX5" fmla="*/ 0 w 10000"/>
                    <a:gd name="connsiteY5" fmla="*/ 10000 h 10000"/>
                    <a:gd name="connsiteX6" fmla="*/ 5009 w 10000"/>
                    <a:gd name="connsiteY6" fmla="*/ 10000 h 10000"/>
                    <a:gd name="connsiteX7" fmla="*/ 10000 w 10000"/>
                    <a:gd name="connsiteY7" fmla="*/ 10000 h 10000"/>
                    <a:gd name="connsiteX8" fmla="*/ 8654 w 10000"/>
                    <a:gd name="connsiteY8" fmla="*/ 272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8654" y="2725"/>
                      </a:moveTo>
                      <a:lnTo>
                        <a:pt x="6481" y="0"/>
                      </a:lnTo>
                      <a:cubicBezTo>
                        <a:pt x="5990" y="221"/>
                        <a:pt x="5823" y="621"/>
                        <a:pt x="5009" y="664"/>
                      </a:cubicBezTo>
                      <a:cubicBezTo>
                        <a:pt x="4135" y="692"/>
                        <a:pt x="4016" y="221"/>
                        <a:pt x="3519" y="0"/>
                      </a:cubicBezTo>
                      <a:lnTo>
                        <a:pt x="1364" y="2725"/>
                      </a:lnTo>
                      <a:lnTo>
                        <a:pt x="0" y="10000"/>
                      </a:lnTo>
                      <a:lnTo>
                        <a:pt x="5009" y="10000"/>
                      </a:lnTo>
                      <a:lnTo>
                        <a:pt x="10000" y="10000"/>
                      </a:lnTo>
                      <a:lnTo>
                        <a:pt x="8654" y="2725"/>
                      </a:lnTo>
                      <a:close/>
                    </a:path>
                  </a:pathLst>
                </a:custGeom>
                <a:noFill/>
                <a:ln w="31750" cap="flat" cmpd="sng">
                  <a:solidFill>
                    <a:srgbClr val="FFFFFF"/>
                  </a:solidFill>
                  <a:prstDash val="solid"/>
                  <a:round/>
                  <a:headEnd type="none" w="med" len="med"/>
                  <a:tailEnd type="none" w="med" len="med"/>
                </a:ln>
                <a:effectLst/>
              </p:spPr>
              <p:txBody>
                <a:bodyPr wrap="none" anchor="ctr"/>
                <a:lstStyle/>
                <a:p>
                  <a:pPr algn="ctr"/>
                  <a:endParaRPr lang="en-GB" kern="0">
                    <a:solidFill>
                      <a:sysClr val="windowText" lastClr="000000"/>
                    </a:solidFill>
                  </a:endParaRPr>
                </a:p>
              </p:txBody>
            </p:sp>
          </p:grpSp>
          <p:grpSp>
            <p:nvGrpSpPr>
              <p:cNvPr id="54" name="Group 53"/>
              <p:cNvGrpSpPr/>
              <p:nvPr/>
            </p:nvGrpSpPr>
            <p:grpSpPr>
              <a:xfrm>
                <a:off x="6816551" y="712555"/>
                <a:ext cx="564708" cy="670146"/>
                <a:chOff x="6865938" y="460375"/>
                <a:chExt cx="884238" cy="1049338"/>
              </a:xfrm>
            </p:grpSpPr>
            <p:sp>
              <p:nvSpPr>
                <p:cNvPr id="55" name="Oval 13"/>
                <p:cNvSpPr>
                  <a:spLocks noChangeArrowheads="1"/>
                </p:cNvSpPr>
                <p:nvPr/>
              </p:nvSpPr>
              <p:spPr bwMode="auto">
                <a:xfrm>
                  <a:off x="7094538" y="460375"/>
                  <a:ext cx="423863" cy="423863"/>
                </a:xfrm>
                <a:prstGeom prst="ellipse">
                  <a:avLst/>
                </a:prstGeom>
                <a:noFill/>
                <a:ln w="31750" cap="flat" cmpd="sng">
                  <a:solidFill>
                    <a:srgbClr val="FFFFFF"/>
                  </a:solidFill>
                  <a:prstDash val="solid"/>
                  <a:round/>
                  <a:headEnd type="none" w="med" len="med"/>
                  <a:tailEnd type="none" w="med" len="med"/>
                </a:ln>
                <a:effectLst/>
              </p:spPr>
              <p:txBody>
                <a:bodyPr wrap="none" anchor="ctr"/>
                <a:lstStyle/>
                <a:p>
                  <a:pPr algn="ctr"/>
                  <a:endParaRPr lang="en-GB" kern="0">
                    <a:solidFill>
                      <a:sysClr val="windowText" lastClr="000000"/>
                    </a:solidFill>
                  </a:endParaRPr>
                </a:p>
              </p:txBody>
            </p:sp>
            <p:sp>
              <p:nvSpPr>
                <p:cNvPr id="56" name="Freeform 14"/>
                <p:cNvSpPr>
                  <a:spLocks/>
                </p:cNvSpPr>
                <p:nvPr/>
              </p:nvSpPr>
              <p:spPr bwMode="auto">
                <a:xfrm>
                  <a:off x="6865938" y="839788"/>
                  <a:ext cx="884238" cy="669925"/>
                </a:xfrm>
                <a:custGeom>
                  <a:avLst/>
                  <a:gdLst>
                    <a:gd name="T0" fmla="*/ 482 w 557"/>
                    <a:gd name="T1" fmla="*/ 115 h 422"/>
                    <a:gd name="T2" fmla="*/ 361 w 557"/>
                    <a:gd name="T3" fmla="*/ 0 h 422"/>
                    <a:gd name="T4" fmla="*/ 279 w 557"/>
                    <a:gd name="T5" fmla="*/ 28 h 422"/>
                    <a:gd name="T6" fmla="*/ 196 w 557"/>
                    <a:gd name="T7" fmla="*/ 0 h 422"/>
                    <a:gd name="T8" fmla="*/ 76 w 557"/>
                    <a:gd name="T9" fmla="*/ 115 h 422"/>
                    <a:gd name="T10" fmla="*/ 0 w 557"/>
                    <a:gd name="T11" fmla="*/ 422 h 422"/>
                    <a:gd name="T12" fmla="*/ 279 w 557"/>
                    <a:gd name="T13" fmla="*/ 422 h 422"/>
                    <a:gd name="T14" fmla="*/ 557 w 557"/>
                    <a:gd name="T15" fmla="*/ 422 h 422"/>
                    <a:gd name="T16" fmla="*/ 482 w 557"/>
                    <a:gd name="T17" fmla="*/ 115 h 422"/>
                    <a:gd name="connsiteX0" fmla="*/ 8654 w 10000"/>
                    <a:gd name="connsiteY0" fmla="*/ 2725 h 10000"/>
                    <a:gd name="connsiteX1" fmla="*/ 6481 w 10000"/>
                    <a:gd name="connsiteY1" fmla="*/ 0 h 10000"/>
                    <a:gd name="connsiteX2" fmla="*/ 5009 w 10000"/>
                    <a:gd name="connsiteY2" fmla="*/ 664 h 10000"/>
                    <a:gd name="connsiteX3" fmla="*/ 3519 w 10000"/>
                    <a:gd name="connsiteY3" fmla="*/ 0 h 10000"/>
                    <a:gd name="connsiteX4" fmla="*/ 1364 w 10000"/>
                    <a:gd name="connsiteY4" fmla="*/ 2725 h 10000"/>
                    <a:gd name="connsiteX5" fmla="*/ 0 w 10000"/>
                    <a:gd name="connsiteY5" fmla="*/ 10000 h 10000"/>
                    <a:gd name="connsiteX6" fmla="*/ 5009 w 10000"/>
                    <a:gd name="connsiteY6" fmla="*/ 10000 h 10000"/>
                    <a:gd name="connsiteX7" fmla="*/ 10000 w 10000"/>
                    <a:gd name="connsiteY7" fmla="*/ 10000 h 10000"/>
                    <a:gd name="connsiteX8" fmla="*/ 8654 w 10000"/>
                    <a:gd name="connsiteY8" fmla="*/ 2725 h 10000"/>
                    <a:gd name="connsiteX0" fmla="*/ 8654 w 10000"/>
                    <a:gd name="connsiteY0" fmla="*/ 2725 h 10000"/>
                    <a:gd name="connsiteX1" fmla="*/ 6481 w 10000"/>
                    <a:gd name="connsiteY1" fmla="*/ 0 h 10000"/>
                    <a:gd name="connsiteX2" fmla="*/ 5009 w 10000"/>
                    <a:gd name="connsiteY2" fmla="*/ 664 h 10000"/>
                    <a:gd name="connsiteX3" fmla="*/ 3519 w 10000"/>
                    <a:gd name="connsiteY3" fmla="*/ 0 h 10000"/>
                    <a:gd name="connsiteX4" fmla="*/ 1364 w 10000"/>
                    <a:gd name="connsiteY4" fmla="*/ 2725 h 10000"/>
                    <a:gd name="connsiteX5" fmla="*/ 0 w 10000"/>
                    <a:gd name="connsiteY5" fmla="*/ 10000 h 10000"/>
                    <a:gd name="connsiteX6" fmla="*/ 5009 w 10000"/>
                    <a:gd name="connsiteY6" fmla="*/ 10000 h 10000"/>
                    <a:gd name="connsiteX7" fmla="*/ 10000 w 10000"/>
                    <a:gd name="connsiteY7" fmla="*/ 10000 h 10000"/>
                    <a:gd name="connsiteX8" fmla="*/ 8654 w 10000"/>
                    <a:gd name="connsiteY8" fmla="*/ 272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8654" y="2725"/>
                      </a:moveTo>
                      <a:lnTo>
                        <a:pt x="6481" y="0"/>
                      </a:lnTo>
                      <a:cubicBezTo>
                        <a:pt x="5990" y="221"/>
                        <a:pt x="5823" y="621"/>
                        <a:pt x="5009" y="664"/>
                      </a:cubicBezTo>
                      <a:cubicBezTo>
                        <a:pt x="4135" y="692"/>
                        <a:pt x="4016" y="221"/>
                        <a:pt x="3519" y="0"/>
                      </a:cubicBezTo>
                      <a:lnTo>
                        <a:pt x="1364" y="2725"/>
                      </a:lnTo>
                      <a:lnTo>
                        <a:pt x="0" y="10000"/>
                      </a:lnTo>
                      <a:lnTo>
                        <a:pt x="5009" y="10000"/>
                      </a:lnTo>
                      <a:lnTo>
                        <a:pt x="10000" y="10000"/>
                      </a:lnTo>
                      <a:lnTo>
                        <a:pt x="8654" y="2725"/>
                      </a:lnTo>
                      <a:close/>
                    </a:path>
                  </a:pathLst>
                </a:custGeom>
                <a:noFill/>
                <a:ln w="31750" cap="flat" cmpd="sng">
                  <a:solidFill>
                    <a:srgbClr val="FFFFFF"/>
                  </a:solidFill>
                  <a:prstDash val="solid"/>
                  <a:round/>
                  <a:headEnd type="none" w="med" len="med"/>
                  <a:tailEnd type="none" w="med" len="med"/>
                </a:ln>
                <a:effectLst/>
              </p:spPr>
              <p:txBody>
                <a:bodyPr wrap="none" anchor="ctr"/>
                <a:lstStyle/>
                <a:p>
                  <a:pPr algn="ctr"/>
                  <a:endParaRPr lang="en-GB" kern="0">
                    <a:solidFill>
                      <a:sysClr val="windowText" lastClr="000000"/>
                    </a:solidFill>
                  </a:endParaRPr>
                </a:p>
              </p:txBody>
            </p:sp>
          </p:grpSp>
          <p:grpSp>
            <p:nvGrpSpPr>
              <p:cNvPr id="43" name="Group 42"/>
              <p:cNvGrpSpPr/>
              <p:nvPr/>
            </p:nvGrpSpPr>
            <p:grpSpPr>
              <a:xfrm>
                <a:off x="7146301" y="695325"/>
                <a:ext cx="655468" cy="777852"/>
                <a:chOff x="6865938" y="460375"/>
                <a:chExt cx="884238" cy="1049338"/>
              </a:xfrm>
            </p:grpSpPr>
            <p:sp>
              <p:nvSpPr>
                <p:cNvPr id="41" name="Oval 13"/>
                <p:cNvSpPr>
                  <a:spLocks noChangeArrowheads="1"/>
                </p:cNvSpPr>
                <p:nvPr/>
              </p:nvSpPr>
              <p:spPr bwMode="auto">
                <a:xfrm>
                  <a:off x="7094538" y="460375"/>
                  <a:ext cx="423863" cy="423863"/>
                </a:xfrm>
                <a:prstGeom prst="ellipse">
                  <a:avLst/>
                </a:prstGeom>
                <a:noFill/>
                <a:ln w="31750" cap="flat" cmpd="sng">
                  <a:solidFill>
                    <a:srgbClr val="FFFFFF"/>
                  </a:solidFill>
                  <a:prstDash val="solid"/>
                  <a:round/>
                  <a:headEnd type="none" w="med" len="med"/>
                  <a:tailEnd type="none" w="med" len="med"/>
                </a:ln>
                <a:effectLst/>
              </p:spPr>
              <p:txBody>
                <a:bodyPr wrap="none" anchor="ctr"/>
                <a:lstStyle/>
                <a:p>
                  <a:pPr algn="ctr"/>
                  <a:endParaRPr lang="en-GB" kern="0">
                    <a:solidFill>
                      <a:sysClr val="windowText" lastClr="000000"/>
                    </a:solidFill>
                  </a:endParaRPr>
                </a:p>
              </p:txBody>
            </p:sp>
            <p:sp>
              <p:nvSpPr>
                <p:cNvPr id="42" name="Freeform 14"/>
                <p:cNvSpPr>
                  <a:spLocks/>
                </p:cNvSpPr>
                <p:nvPr/>
              </p:nvSpPr>
              <p:spPr bwMode="auto">
                <a:xfrm>
                  <a:off x="6865938" y="839788"/>
                  <a:ext cx="884238" cy="669925"/>
                </a:xfrm>
                <a:custGeom>
                  <a:avLst/>
                  <a:gdLst>
                    <a:gd name="T0" fmla="*/ 482 w 557"/>
                    <a:gd name="T1" fmla="*/ 115 h 422"/>
                    <a:gd name="T2" fmla="*/ 361 w 557"/>
                    <a:gd name="T3" fmla="*/ 0 h 422"/>
                    <a:gd name="T4" fmla="*/ 279 w 557"/>
                    <a:gd name="T5" fmla="*/ 28 h 422"/>
                    <a:gd name="T6" fmla="*/ 196 w 557"/>
                    <a:gd name="T7" fmla="*/ 0 h 422"/>
                    <a:gd name="T8" fmla="*/ 76 w 557"/>
                    <a:gd name="T9" fmla="*/ 115 h 422"/>
                    <a:gd name="T10" fmla="*/ 0 w 557"/>
                    <a:gd name="T11" fmla="*/ 422 h 422"/>
                    <a:gd name="T12" fmla="*/ 279 w 557"/>
                    <a:gd name="T13" fmla="*/ 422 h 422"/>
                    <a:gd name="T14" fmla="*/ 557 w 557"/>
                    <a:gd name="T15" fmla="*/ 422 h 422"/>
                    <a:gd name="T16" fmla="*/ 482 w 557"/>
                    <a:gd name="T17" fmla="*/ 115 h 422"/>
                    <a:gd name="connsiteX0" fmla="*/ 8654 w 10000"/>
                    <a:gd name="connsiteY0" fmla="*/ 2725 h 10000"/>
                    <a:gd name="connsiteX1" fmla="*/ 6481 w 10000"/>
                    <a:gd name="connsiteY1" fmla="*/ 0 h 10000"/>
                    <a:gd name="connsiteX2" fmla="*/ 5009 w 10000"/>
                    <a:gd name="connsiteY2" fmla="*/ 664 h 10000"/>
                    <a:gd name="connsiteX3" fmla="*/ 3519 w 10000"/>
                    <a:gd name="connsiteY3" fmla="*/ 0 h 10000"/>
                    <a:gd name="connsiteX4" fmla="*/ 1364 w 10000"/>
                    <a:gd name="connsiteY4" fmla="*/ 2725 h 10000"/>
                    <a:gd name="connsiteX5" fmla="*/ 0 w 10000"/>
                    <a:gd name="connsiteY5" fmla="*/ 10000 h 10000"/>
                    <a:gd name="connsiteX6" fmla="*/ 5009 w 10000"/>
                    <a:gd name="connsiteY6" fmla="*/ 10000 h 10000"/>
                    <a:gd name="connsiteX7" fmla="*/ 10000 w 10000"/>
                    <a:gd name="connsiteY7" fmla="*/ 10000 h 10000"/>
                    <a:gd name="connsiteX8" fmla="*/ 8654 w 10000"/>
                    <a:gd name="connsiteY8" fmla="*/ 2725 h 10000"/>
                    <a:gd name="connsiteX0" fmla="*/ 8654 w 10000"/>
                    <a:gd name="connsiteY0" fmla="*/ 2725 h 10000"/>
                    <a:gd name="connsiteX1" fmla="*/ 6481 w 10000"/>
                    <a:gd name="connsiteY1" fmla="*/ 0 h 10000"/>
                    <a:gd name="connsiteX2" fmla="*/ 5009 w 10000"/>
                    <a:gd name="connsiteY2" fmla="*/ 664 h 10000"/>
                    <a:gd name="connsiteX3" fmla="*/ 3519 w 10000"/>
                    <a:gd name="connsiteY3" fmla="*/ 0 h 10000"/>
                    <a:gd name="connsiteX4" fmla="*/ 1364 w 10000"/>
                    <a:gd name="connsiteY4" fmla="*/ 2725 h 10000"/>
                    <a:gd name="connsiteX5" fmla="*/ 0 w 10000"/>
                    <a:gd name="connsiteY5" fmla="*/ 10000 h 10000"/>
                    <a:gd name="connsiteX6" fmla="*/ 5009 w 10000"/>
                    <a:gd name="connsiteY6" fmla="*/ 10000 h 10000"/>
                    <a:gd name="connsiteX7" fmla="*/ 10000 w 10000"/>
                    <a:gd name="connsiteY7" fmla="*/ 10000 h 10000"/>
                    <a:gd name="connsiteX8" fmla="*/ 8654 w 10000"/>
                    <a:gd name="connsiteY8" fmla="*/ 272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8654" y="2725"/>
                      </a:moveTo>
                      <a:lnTo>
                        <a:pt x="6481" y="0"/>
                      </a:lnTo>
                      <a:cubicBezTo>
                        <a:pt x="5990" y="221"/>
                        <a:pt x="5823" y="621"/>
                        <a:pt x="5009" y="664"/>
                      </a:cubicBezTo>
                      <a:cubicBezTo>
                        <a:pt x="4135" y="692"/>
                        <a:pt x="4016" y="221"/>
                        <a:pt x="3519" y="0"/>
                      </a:cubicBezTo>
                      <a:lnTo>
                        <a:pt x="1364" y="2725"/>
                      </a:lnTo>
                      <a:lnTo>
                        <a:pt x="0" y="10000"/>
                      </a:lnTo>
                      <a:lnTo>
                        <a:pt x="5009" y="10000"/>
                      </a:lnTo>
                      <a:lnTo>
                        <a:pt x="10000" y="10000"/>
                      </a:lnTo>
                      <a:lnTo>
                        <a:pt x="8654" y="2725"/>
                      </a:lnTo>
                      <a:close/>
                    </a:path>
                  </a:pathLst>
                </a:custGeom>
                <a:solidFill>
                  <a:srgbClr val="005296"/>
                </a:solidFill>
                <a:ln w="31750" cap="flat" cmpd="sng">
                  <a:solidFill>
                    <a:srgbClr val="FFFFFF"/>
                  </a:solidFill>
                  <a:prstDash val="solid"/>
                  <a:round/>
                  <a:headEnd type="none" w="med" len="med"/>
                  <a:tailEnd type="none" w="med" len="med"/>
                </a:ln>
                <a:effectLst/>
              </p:spPr>
              <p:txBody>
                <a:bodyPr wrap="none" anchor="ctr"/>
                <a:lstStyle/>
                <a:p>
                  <a:pPr algn="ctr"/>
                  <a:endParaRPr lang="en-GB" kern="0">
                    <a:solidFill>
                      <a:sysClr val="windowText" lastClr="000000"/>
                    </a:solidFill>
                  </a:endParaRPr>
                </a:p>
              </p:txBody>
            </p:sp>
          </p:grpSp>
        </p:grpSp>
      </p:grpSp>
    </p:spTree>
    <p:extLst>
      <p:ext uri="{BB962C8B-B14F-4D97-AF65-F5344CB8AC3E}">
        <p14:creationId xmlns:p14="http://schemas.microsoft.com/office/powerpoint/2010/main" val="302722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1" nodeType="withEffect">
                                  <p:stCondLst>
                                    <p:cond delay="3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9" grpId="0" animBg="1"/>
      <p:bldP spid="22" grpId="0" animBg="1"/>
      <p:bldP spid="25" grpId="0" animBg="1"/>
      <p:bldP spid="28" grpId="0" animBg="1"/>
      <p:bldP spid="30" grpId="0" animBg="1"/>
      <p:bldP spid="30" grpId="1" animBg="1"/>
      <p:bldP spid="15" grpId="0"/>
      <p:bldP spid="32" grpId="0"/>
      <p:bldP spid="33" grpId="0"/>
      <p:bldP spid="3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69DFEE-2300-0A4D-A927-CA52DB161C3F}"/>
              </a:ext>
            </a:extLst>
          </p:cNvPr>
          <p:cNvSpPr>
            <a:spLocks noGrp="1"/>
          </p:cNvSpPr>
          <p:nvPr>
            <p:ph type="title" idx="4294967295"/>
          </p:nvPr>
        </p:nvSpPr>
        <p:spPr>
          <a:xfrm>
            <a:off x="0" y="4692650"/>
            <a:ext cx="11029950" cy="566738"/>
          </a:xfrm>
        </p:spPr>
        <p:txBody>
          <a:bodyPr>
            <a:normAutofit fontScale="90000"/>
          </a:bodyPr>
          <a:lstStyle/>
          <a:p>
            <a:r>
              <a:rPr lang="en-US" sz="4000" b="1" cap="none" dirty="0">
                <a:solidFill>
                  <a:schemeClr val="bg1"/>
                </a:solidFill>
              </a:rPr>
              <a:t>What do you recall?</a:t>
            </a:r>
          </a:p>
        </p:txBody>
      </p:sp>
      <p:graphicFrame>
        <p:nvGraphicFramePr>
          <p:cNvPr id="12" name="Table 11">
            <a:extLst>
              <a:ext uri="{FF2B5EF4-FFF2-40B4-BE49-F238E27FC236}">
                <a16:creationId xmlns:a16="http://schemas.microsoft.com/office/drawing/2014/main" id="{45080EE4-87A9-3745-8095-FCF29EC61197}"/>
              </a:ext>
            </a:extLst>
          </p:cNvPr>
          <p:cNvGraphicFramePr>
            <a:graphicFrameLocks noGrp="1"/>
          </p:cNvGraphicFramePr>
          <p:nvPr/>
        </p:nvGraphicFramePr>
        <p:xfrm>
          <a:off x="581191" y="254971"/>
          <a:ext cx="11029618" cy="6418170"/>
        </p:xfrm>
        <a:graphic>
          <a:graphicData uri="http://schemas.openxmlformats.org/drawingml/2006/table">
            <a:tbl>
              <a:tblPr firstRow="1" bandRow="1">
                <a:tableStyleId>{5C22544A-7EE6-4342-B048-85BDC9FD1C3A}</a:tableStyleId>
              </a:tblPr>
              <a:tblGrid>
                <a:gridCol w="5514809">
                  <a:extLst>
                    <a:ext uri="{9D8B030D-6E8A-4147-A177-3AD203B41FA5}">
                      <a16:colId xmlns:a16="http://schemas.microsoft.com/office/drawing/2014/main" val="2201584131"/>
                    </a:ext>
                  </a:extLst>
                </a:gridCol>
                <a:gridCol w="5514809">
                  <a:extLst>
                    <a:ext uri="{9D8B030D-6E8A-4147-A177-3AD203B41FA5}">
                      <a16:colId xmlns:a16="http://schemas.microsoft.com/office/drawing/2014/main" val="1597719488"/>
                    </a:ext>
                  </a:extLst>
                </a:gridCol>
              </a:tblGrid>
              <a:tr h="210965">
                <a:tc>
                  <a:txBody>
                    <a:bodyPr/>
                    <a:lstStyle/>
                    <a:p>
                      <a:r>
                        <a:rPr lang="en-US" dirty="0"/>
                        <a:t>What’s Clear</a:t>
                      </a:r>
                    </a:p>
                  </a:txBody>
                  <a:tcPr/>
                </a:tc>
                <a:tc>
                  <a:txBody>
                    <a:bodyPr/>
                    <a:lstStyle/>
                    <a:p>
                      <a:r>
                        <a:rPr lang="en-US" dirty="0"/>
                        <a:t>What’s A Little Unclear</a:t>
                      </a:r>
                    </a:p>
                  </a:txBody>
                  <a:tcPr/>
                </a:tc>
                <a:extLst>
                  <a:ext uri="{0D108BD9-81ED-4DB2-BD59-A6C34878D82A}">
                    <a16:rowId xmlns:a16="http://schemas.microsoft.com/office/drawing/2014/main" val="768083494"/>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3800555"/>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2594623"/>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27345074"/>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54148017"/>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76199195"/>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55487458"/>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74697816"/>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21505674"/>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36145473"/>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73899479"/>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21742306"/>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50249893"/>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21771949"/>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40782130"/>
                  </a:ext>
                </a:extLst>
              </a:tr>
              <a:tr h="4034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60989651"/>
                  </a:ext>
                </a:extLst>
              </a:tr>
            </a:tbl>
          </a:graphicData>
        </a:graphic>
      </p:graphicFrame>
    </p:spTree>
    <p:extLst>
      <p:ext uri="{BB962C8B-B14F-4D97-AF65-F5344CB8AC3E}">
        <p14:creationId xmlns:p14="http://schemas.microsoft.com/office/powerpoint/2010/main" val="1968199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15378" y="952458"/>
            <a:ext cx="2685143" cy="4833257"/>
          </a:xfrm>
          <a:prstGeom prst="rect">
            <a:avLst/>
          </a:prstGeom>
          <a:gradFill flip="none" rotWithShape="1">
            <a:gsLst>
              <a:gs pos="0">
                <a:schemeClr val="accent3"/>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INSERT TEXT HERE</a:t>
            </a:r>
          </a:p>
        </p:txBody>
      </p:sp>
      <p:pic>
        <p:nvPicPr>
          <p:cNvPr id="3" name="Picture 2">
            <a:extLst>
              <a:ext uri="{FF2B5EF4-FFF2-40B4-BE49-F238E27FC236}">
                <a16:creationId xmlns:a16="http://schemas.microsoft.com/office/drawing/2014/main" id="{B62D1CDE-CC97-2044-930F-BFBE3037B46A}"/>
              </a:ext>
            </a:extLst>
          </p:cNvPr>
          <p:cNvPicPr>
            <a:picLocks noChangeAspect="1"/>
          </p:cNvPicPr>
          <p:nvPr/>
        </p:nvPicPr>
        <p:blipFill>
          <a:blip r:embed="rId3"/>
          <a:stretch>
            <a:fillRect/>
          </a:stretch>
        </p:blipFill>
        <p:spPr>
          <a:xfrm>
            <a:off x="2284231" y="971514"/>
            <a:ext cx="2716290" cy="483325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032" y="0"/>
            <a:ext cx="12187937" cy="6858000"/>
          </a:xfrm>
          <a:custGeom>
            <a:avLst/>
            <a:gdLst>
              <a:gd name="connsiteX0" fmla="*/ 2276711 w 12187937"/>
              <a:gd name="connsiteY0" fmla="*/ 972457 h 6858000"/>
              <a:gd name="connsiteX1" fmla="*/ 2276711 w 12187937"/>
              <a:gd name="connsiteY1" fmla="*/ 5805714 h 6858000"/>
              <a:gd name="connsiteX2" fmla="*/ 4961854 w 12187937"/>
              <a:gd name="connsiteY2" fmla="*/ 5805714 h 6858000"/>
              <a:gd name="connsiteX3" fmla="*/ 4961854 w 12187937"/>
              <a:gd name="connsiteY3" fmla="*/ 972457 h 6858000"/>
              <a:gd name="connsiteX4" fmla="*/ 0 w 12187937"/>
              <a:gd name="connsiteY4" fmla="*/ 0 h 6858000"/>
              <a:gd name="connsiteX5" fmla="*/ 12187937 w 12187937"/>
              <a:gd name="connsiteY5" fmla="*/ 0 h 6858000"/>
              <a:gd name="connsiteX6" fmla="*/ 12187937 w 12187937"/>
              <a:gd name="connsiteY6" fmla="*/ 6858000 h 6858000"/>
              <a:gd name="connsiteX7" fmla="*/ 0 w 1218793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7937" h="6858000">
                <a:moveTo>
                  <a:pt x="2276711" y="972457"/>
                </a:moveTo>
                <a:lnTo>
                  <a:pt x="2276711" y="5805714"/>
                </a:lnTo>
                <a:lnTo>
                  <a:pt x="4961854" y="5805714"/>
                </a:lnTo>
                <a:lnTo>
                  <a:pt x="4961854" y="972457"/>
                </a:lnTo>
                <a:close/>
                <a:moveTo>
                  <a:pt x="0" y="0"/>
                </a:moveTo>
                <a:lnTo>
                  <a:pt x="12187937" y="0"/>
                </a:lnTo>
                <a:lnTo>
                  <a:pt x="12187937" y="6858000"/>
                </a:lnTo>
                <a:lnTo>
                  <a:pt x="0" y="6858000"/>
                </a:lnTo>
                <a:close/>
              </a:path>
            </a:pathLst>
          </a:custGeom>
        </p:spPr>
      </p:pic>
      <p:grpSp>
        <p:nvGrpSpPr>
          <p:cNvPr id="9" name="Group 8"/>
          <p:cNvGrpSpPr/>
          <p:nvPr/>
        </p:nvGrpSpPr>
        <p:grpSpPr>
          <a:xfrm>
            <a:off x="5507909" y="619433"/>
            <a:ext cx="6379292" cy="5794252"/>
            <a:chOff x="6038851" y="1541198"/>
            <a:chExt cx="11379200" cy="3950721"/>
          </a:xfrm>
        </p:grpSpPr>
        <p:sp>
          <p:nvSpPr>
            <p:cNvPr id="5" name="Rectangle 4"/>
            <p:cNvSpPr/>
            <p:nvPr/>
          </p:nvSpPr>
          <p:spPr>
            <a:xfrm>
              <a:off x="6038851" y="1541198"/>
              <a:ext cx="11379200" cy="856343"/>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3200" dirty="0"/>
                <a:t>Go to </a:t>
              </a:r>
              <a:r>
                <a:rPr lang="en-GB" sz="3200" dirty="0" err="1"/>
                <a:t>menti.com</a:t>
              </a:r>
              <a:endParaRPr lang="en-GB" sz="3200" dirty="0"/>
            </a:p>
          </p:txBody>
        </p:sp>
        <p:sp>
          <p:nvSpPr>
            <p:cNvPr id="6" name="Rectangle 5"/>
            <p:cNvSpPr/>
            <p:nvPr/>
          </p:nvSpPr>
          <p:spPr>
            <a:xfrm>
              <a:off x="6038851" y="2572657"/>
              <a:ext cx="11379200" cy="856343"/>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3200" dirty="0"/>
                <a:t>Type in the code XXXXXXX</a:t>
              </a:r>
            </a:p>
          </p:txBody>
        </p:sp>
        <p:sp>
          <p:nvSpPr>
            <p:cNvPr id="7" name="Rectangle 6"/>
            <p:cNvSpPr/>
            <p:nvPr/>
          </p:nvSpPr>
          <p:spPr>
            <a:xfrm>
              <a:off x="6038851" y="3604116"/>
              <a:ext cx="11379200" cy="856343"/>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3200" dirty="0"/>
                <a:t>Answer the questions when the quiz begins</a:t>
              </a:r>
            </a:p>
          </p:txBody>
        </p:sp>
        <p:sp>
          <p:nvSpPr>
            <p:cNvPr id="8" name="Rectangle 7"/>
            <p:cNvSpPr/>
            <p:nvPr/>
          </p:nvSpPr>
          <p:spPr>
            <a:xfrm>
              <a:off x="6038851" y="4635576"/>
              <a:ext cx="11379200" cy="856343"/>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3200" dirty="0"/>
                <a:t>Have fun!</a:t>
              </a:r>
            </a:p>
          </p:txBody>
        </p:sp>
      </p:grpSp>
    </p:spTree>
    <p:extLst>
      <p:ext uri="{BB962C8B-B14F-4D97-AF65-F5344CB8AC3E}">
        <p14:creationId xmlns:p14="http://schemas.microsoft.com/office/powerpoint/2010/main" val="59461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97449" y="952458"/>
            <a:ext cx="2685143" cy="4833257"/>
          </a:xfrm>
          <a:prstGeom prst="rect">
            <a:avLst/>
          </a:prstGeom>
          <a:gradFill flip="none" rotWithShape="1">
            <a:gsLst>
              <a:gs pos="0">
                <a:schemeClr val="accent3"/>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INSERT TEXT OR PASTE IMAGE HERE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032" y="0"/>
            <a:ext cx="12187937" cy="6858000"/>
          </a:xfrm>
          <a:custGeom>
            <a:avLst/>
            <a:gdLst>
              <a:gd name="connsiteX0" fmla="*/ 2276711 w 12187937"/>
              <a:gd name="connsiteY0" fmla="*/ 972457 h 6858000"/>
              <a:gd name="connsiteX1" fmla="*/ 2276711 w 12187937"/>
              <a:gd name="connsiteY1" fmla="*/ 5805714 h 6858000"/>
              <a:gd name="connsiteX2" fmla="*/ 4961854 w 12187937"/>
              <a:gd name="connsiteY2" fmla="*/ 5805714 h 6858000"/>
              <a:gd name="connsiteX3" fmla="*/ 4961854 w 12187937"/>
              <a:gd name="connsiteY3" fmla="*/ 972457 h 6858000"/>
              <a:gd name="connsiteX4" fmla="*/ 0 w 12187937"/>
              <a:gd name="connsiteY4" fmla="*/ 0 h 6858000"/>
              <a:gd name="connsiteX5" fmla="*/ 12187937 w 12187937"/>
              <a:gd name="connsiteY5" fmla="*/ 0 h 6858000"/>
              <a:gd name="connsiteX6" fmla="*/ 12187937 w 12187937"/>
              <a:gd name="connsiteY6" fmla="*/ 6858000 h 6858000"/>
              <a:gd name="connsiteX7" fmla="*/ 0 w 1218793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7937" h="6858000">
                <a:moveTo>
                  <a:pt x="2276711" y="972457"/>
                </a:moveTo>
                <a:lnTo>
                  <a:pt x="2276711" y="5805714"/>
                </a:lnTo>
                <a:lnTo>
                  <a:pt x="4961854" y="5805714"/>
                </a:lnTo>
                <a:lnTo>
                  <a:pt x="4961854" y="972457"/>
                </a:lnTo>
                <a:close/>
                <a:moveTo>
                  <a:pt x="0" y="0"/>
                </a:moveTo>
                <a:lnTo>
                  <a:pt x="12187937" y="0"/>
                </a:lnTo>
                <a:lnTo>
                  <a:pt x="12187937" y="6858000"/>
                </a:lnTo>
                <a:lnTo>
                  <a:pt x="0" y="6858000"/>
                </a:lnTo>
                <a:close/>
              </a:path>
            </a:pathLst>
          </a:custGeom>
        </p:spPr>
      </p:pic>
      <p:grpSp>
        <p:nvGrpSpPr>
          <p:cNvPr id="9" name="Group 8"/>
          <p:cNvGrpSpPr/>
          <p:nvPr/>
        </p:nvGrpSpPr>
        <p:grpSpPr>
          <a:xfrm>
            <a:off x="5507909" y="619433"/>
            <a:ext cx="6379292" cy="5794252"/>
            <a:chOff x="6038851" y="1541198"/>
            <a:chExt cx="11379200" cy="3950721"/>
          </a:xfrm>
        </p:grpSpPr>
        <p:sp>
          <p:nvSpPr>
            <p:cNvPr id="5" name="Rectangle 4"/>
            <p:cNvSpPr/>
            <p:nvPr/>
          </p:nvSpPr>
          <p:spPr>
            <a:xfrm>
              <a:off x="6038851" y="1541198"/>
              <a:ext cx="11379200" cy="856343"/>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3200" dirty="0"/>
            </a:p>
          </p:txBody>
        </p:sp>
        <p:sp>
          <p:nvSpPr>
            <p:cNvPr id="6" name="Rectangle 5"/>
            <p:cNvSpPr/>
            <p:nvPr/>
          </p:nvSpPr>
          <p:spPr>
            <a:xfrm>
              <a:off x="6038851" y="2572657"/>
              <a:ext cx="11379200" cy="856343"/>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3200" dirty="0"/>
            </a:p>
          </p:txBody>
        </p:sp>
        <p:sp>
          <p:nvSpPr>
            <p:cNvPr id="7" name="Rectangle 6"/>
            <p:cNvSpPr/>
            <p:nvPr/>
          </p:nvSpPr>
          <p:spPr>
            <a:xfrm>
              <a:off x="6038851" y="3604116"/>
              <a:ext cx="11379200" cy="856343"/>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3200" dirty="0"/>
            </a:p>
          </p:txBody>
        </p:sp>
        <p:sp>
          <p:nvSpPr>
            <p:cNvPr id="8" name="Rectangle 7"/>
            <p:cNvSpPr/>
            <p:nvPr/>
          </p:nvSpPr>
          <p:spPr>
            <a:xfrm>
              <a:off x="6038851" y="4635576"/>
              <a:ext cx="11379200" cy="856343"/>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3200" dirty="0"/>
            </a:p>
          </p:txBody>
        </p:sp>
      </p:grpSp>
    </p:spTree>
    <p:extLst>
      <p:ext uri="{BB962C8B-B14F-4D97-AF65-F5344CB8AC3E}">
        <p14:creationId xmlns:p14="http://schemas.microsoft.com/office/powerpoint/2010/main" val="16849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4A061ED-E1FA-714C-859E-0B5CCE4C63D7}"/>
              </a:ext>
            </a:extLst>
          </p:cNvPr>
          <p:cNvGraphicFramePr>
            <a:graphicFrameLocks noGrp="1"/>
          </p:cNvGraphicFramePr>
          <p:nvPr>
            <p:extLst>
              <p:ext uri="{D42A27DB-BD31-4B8C-83A1-F6EECF244321}">
                <p14:modId xmlns:p14="http://schemas.microsoft.com/office/powerpoint/2010/main" val="50746132"/>
              </p:ext>
            </p:extLst>
          </p:nvPr>
        </p:nvGraphicFramePr>
        <p:xfrm>
          <a:off x="554636" y="719666"/>
          <a:ext cx="11122702" cy="5760720"/>
        </p:xfrm>
        <a:graphic>
          <a:graphicData uri="http://schemas.openxmlformats.org/drawingml/2006/table">
            <a:tbl>
              <a:tblPr firstRow="1" bandRow="1">
                <a:solidFill>
                  <a:srgbClr val="FFCDCE"/>
                </a:solidFill>
                <a:tableStyleId>{5C22544A-7EE6-4342-B048-85BDC9FD1C3A}</a:tableStyleId>
              </a:tblPr>
              <a:tblGrid>
                <a:gridCol w="11122702">
                  <a:extLst>
                    <a:ext uri="{9D8B030D-6E8A-4147-A177-3AD203B41FA5}">
                      <a16:colId xmlns:a16="http://schemas.microsoft.com/office/drawing/2014/main" val="929444472"/>
                    </a:ext>
                  </a:extLst>
                </a:gridCol>
              </a:tblGrid>
              <a:tr h="1920240">
                <a:tc>
                  <a:txBody>
                    <a:bodyPr/>
                    <a:lstStyle/>
                    <a:p>
                      <a:r>
                        <a:rPr lang="en-US" sz="2000" b="1" dirty="0">
                          <a:solidFill>
                            <a:schemeClr val="tx1"/>
                          </a:solidFill>
                          <a:latin typeface="Century Gothic" panose="020B0502020202020204" pitchFamily="34" charset="0"/>
                        </a:rPr>
                        <a:t>What’s the first thing you can do to put today’s learning into action?</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txBody>
                  <a:tcP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3500000" scaled="1"/>
                      <a:tileRect/>
                    </a:gradFill>
                  </a:tcPr>
                </a:tc>
                <a:extLst>
                  <a:ext uri="{0D108BD9-81ED-4DB2-BD59-A6C34878D82A}">
                    <a16:rowId xmlns:a16="http://schemas.microsoft.com/office/drawing/2014/main" val="2318140226"/>
                  </a:ext>
                </a:extLst>
              </a:tr>
              <a:tr h="1920240">
                <a:tc>
                  <a:txBody>
                    <a:bodyPr/>
                    <a:lstStyle/>
                    <a:p>
                      <a:r>
                        <a:rPr lang="en-US" sz="2000" b="1" dirty="0">
                          <a:latin typeface="Century Gothic" panose="020B0502020202020204" pitchFamily="34" charset="0"/>
                        </a:rPr>
                        <a:t>What support or approvals do you need to implement today’s learning?</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extLst>
                  <a:ext uri="{0D108BD9-81ED-4DB2-BD59-A6C34878D82A}">
                    <a16:rowId xmlns:a16="http://schemas.microsoft.com/office/drawing/2014/main" val="465707275"/>
                  </a:ext>
                </a:extLst>
              </a:tr>
              <a:tr h="1920240">
                <a:tc>
                  <a:txBody>
                    <a:bodyPr/>
                    <a:lstStyle/>
                    <a:p>
                      <a:r>
                        <a:rPr lang="en-US" sz="2000" b="1" dirty="0">
                          <a:solidFill>
                            <a:schemeClr val="tx1"/>
                          </a:solidFill>
                          <a:latin typeface="Century Gothic" panose="020B0502020202020204" pitchFamily="34" charset="0"/>
                        </a:rPr>
                        <a:t>What will stop you from implementing today’s learning?</a:t>
                      </a:r>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txBody>
                  <a:tcPr>
                    <a:gradFill flip="none" rotWithShape="1">
                      <a:gsLst>
                        <a:gs pos="0">
                          <a:srgbClr val="FF6063">
                            <a:tint val="66000"/>
                            <a:satMod val="160000"/>
                          </a:srgbClr>
                        </a:gs>
                        <a:gs pos="50000">
                          <a:srgbClr val="FF6063">
                            <a:tint val="44500"/>
                            <a:satMod val="160000"/>
                          </a:srgbClr>
                        </a:gs>
                        <a:gs pos="100000">
                          <a:srgbClr val="FF6063">
                            <a:tint val="23500"/>
                            <a:satMod val="160000"/>
                          </a:srgbClr>
                        </a:gs>
                      </a:gsLst>
                      <a:lin ang="13500000" scaled="1"/>
                      <a:tileRect/>
                    </a:gradFill>
                  </a:tcPr>
                </a:tc>
                <a:extLst>
                  <a:ext uri="{0D108BD9-81ED-4DB2-BD59-A6C34878D82A}">
                    <a16:rowId xmlns:a16="http://schemas.microsoft.com/office/drawing/2014/main" val="1032492675"/>
                  </a:ext>
                </a:extLst>
              </a:tr>
            </a:tbl>
          </a:graphicData>
        </a:graphic>
      </p:graphicFrame>
      <p:pic>
        <p:nvPicPr>
          <p:cNvPr id="6" name="Picture 5" descr="Logo, company name&#10;&#10;Description automatically generated">
            <a:extLst>
              <a:ext uri="{FF2B5EF4-FFF2-40B4-BE49-F238E27FC236}">
                <a16:creationId xmlns:a16="http://schemas.microsoft.com/office/drawing/2014/main" id="{B7B482D3-73C4-AE43-B9E9-31A12E95B85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31" y="5171683"/>
            <a:ext cx="719666" cy="719666"/>
          </a:xfrm>
          <a:prstGeom prst="rect">
            <a:avLst/>
          </a:prstGeom>
        </p:spPr>
      </p:pic>
      <p:pic>
        <p:nvPicPr>
          <p:cNvPr id="9" name="Picture 8" descr="Icon&#10;&#10;Description automatically generated">
            <a:extLst>
              <a:ext uri="{FF2B5EF4-FFF2-40B4-BE49-F238E27FC236}">
                <a16:creationId xmlns:a16="http://schemas.microsoft.com/office/drawing/2014/main" id="{43B2F406-82C6-8044-9119-235A30D3A8E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8131" y="1344265"/>
            <a:ext cx="720666" cy="719666"/>
          </a:xfrm>
          <a:prstGeom prst="rect">
            <a:avLst/>
          </a:prstGeom>
        </p:spPr>
      </p:pic>
      <p:pic>
        <p:nvPicPr>
          <p:cNvPr id="11" name="Picture 10" descr="Icon&#10;&#10;Description automatically generated">
            <a:extLst>
              <a:ext uri="{FF2B5EF4-FFF2-40B4-BE49-F238E27FC236}">
                <a16:creationId xmlns:a16="http://schemas.microsoft.com/office/drawing/2014/main" id="{D28B6F32-9B02-0A45-BAFA-61A1842F96E4}"/>
              </a:ext>
            </a:extLst>
          </p:cNvPr>
          <p:cNvPicPr>
            <a:picLocks noChangeAspect="1"/>
          </p:cNvPicPr>
          <p:nvPr/>
        </p:nvPicPr>
        <p:blipFill>
          <a:blip r:embed="rId7">
            <a:duotone>
              <a:schemeClr val="bg2">
                <a:shade val="45000"/>
                <a:satMod val="135000"/>
              </a:schemeClr>
              <a:prstClr val="white"/>
            </a:duotone>
            <a:extLst>
              <a:ext uri="{837473B0-CC2E-450A-ABE3-18F120FF3D39}">
                <a1611:picAttrSrcUrl xmlns:a1611="http://schemas.microsoft.com/office/drawing/2016/11/main" r:id="rId8"/>
              </a:ext>
            </a:extLst>
          </a:blip>
          <a:stretch>
            <a:fillRect/>
          </a:stretch>
        </p:blipFill>
        <p:spPr>
          <a:xfrm>
            <a:off x="15158" y="3260819"/>
            <a:ext cx="846612" cy="713976"/>
          </a:xfrm>
          <a:prstGeom prst="rect">
            <a:avLst/>
          </a:prstGeom>
        </p:spPr>
      </p:pic>
    </p:spTree>
    <p:extLst>
      <p:ext uri="{BB962C8B-B14F-4D97-AF65-F5344CB8AC3E}">
        <p14:creationId xmlns:p14="http://schemas.microsoft.com/office/powerpoint/2010/main" val="2868220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4A061ED-E1FA-714C-859E-0B5CCE4C63D7}"/>
              </a:ext>
            </a:extLst>
          </p:cNvPr>
          <p:cNvGraphicFramePr>
            <a:graphicFrameLocks noGrp="1"/>
          </p:cNvGraphicFramePr>
          <p:nvPr/>
        </p:nvGraphicFramePr>
        <p:xfrm>
          <a:off x="554636" y="719666"/>
          <a:ext cx="11122702" cy="5760720"/>
        </p:xfrm>
        <a:graphic>
          <a:graphicData uri="http://schemas.openxmlformats.org/drawingml/2006/table">
            <a:tbl>
              <a:tblPr firstRow="1" bandRow="1">
                <a:solidFill>
                  <a:srgbClr val="FFCDCE"/>
                </a:solidFill>
                <a:tableStyleId>{5C22544A-7EE6-4342-B048-85BDC9FD1C3A}</a:tableStyleId>
              </a:tblPr>
              <a:tblGrid>
                <a:gridCol w="11122702">
                  <a:extLst>
                    <a:ext uri="{9D8B030D-6E8A-4147-A177-3AD203B41FA5}">
                      <a16:colId xmlns:a16="http://schemas.microsoft.com/office/drawing/2014/main" val="929444472"/>
                    </a:ext>
                  </a:extLst>
                </a:gridCol>
              </a:tblGrid>
              <a:tr h="1920240">
                <a:tc>
                  <a:txBody>
                    <a:bodyPr/>
                    <a:lstStyle/>
                    <a:p>
                      <a:r>
                        <a:rPr lang="en-US" sz="2000" b="1" dirty="0">
                          <a:solidFill>
                            <a:schemeClr val="tx1"/>
                          </a:solidFill>
                          <a:latin typeface="Century Gothic" panose="020B0502020202020204" pitchFamily="34" charset="0"/>
                        </a:rPr>
                        <a:t>What will you start doing?</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txBody>
                  <a:tcPr>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3500000" scaled="1"/>
                      <a:tileRect/>
                    </a:gradFill>
                  </a:tcPr>
                </a:tc>
                <a:extLst>
                  <a:ext uri="{0D108BD9-81ED-4DB2-BD59-A6C34878D82A}">
                    <a16:rowId xmlns:a16="http://schemas.microsoft.com/office/drawing/2014/main" val="2318140226"/>
                  </a:ext>
                </a:extLst>
              </a:tr>
              <a:tr h="1920240">
                <a:tc>
                  <a:txBody>
                    <a:bodyPr/>
                    <a:lstStyle/>
                    <a:p>
                      <a:r>
                        <a:rPr lang="en-US" sz="2000" b="1" dirty="0">
                          <a:latin typeface="Century Gothic" panose="020B0502020202020204" pitchFamily="34" charset="0"/>
                        </a:rPr>
                        <a:t>What will you continue doing?</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extLst>
                  <a:ext uri="{0D108BD9-81ED-4DB2-BD59-A6C34878D82A}">
                    <a16:rowId xmlns:a16="http://schemas.microsoft.com/office/drawing/2014/main" val="465707275"/>
                  </a:ext>
                </a:extLst>
              </a:tr>
              <a:tr h="1920240">
                <a:tc>
                  <a:txBody>
                    <a:bodyPr/>
                    <a:lstStyle/>
                    <a:p>
                      <a:r>
                        <a:rPr lang="en-US" sz="2000" b="1" dirty="0">
                          <a:latin typeface="Century Gothic" panose="020B0502020202020204" pitchFamily="34" charset="0"/>
                        </a:rPr>
                        <a:t>What will you stop doing?</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txBody>
                  <a:tcPr>
                    <a:gradFill flip="none" rotWithShape="1">
                      <a:gsLst>
                        <a:gs pos="0">
                          <a:srgbClr val="FF6063">
                            <a:tint val="66000"/>
                            <a:satMod val="160000"/>
                          </a:srgbClr>
                        </a:gs>
                        <a:gs pos="50000">
                          <a:srgbClr val="FF6063">
                            <a:tint val="44500"/>
                            <a:satMod val="160000"/>
                          </a:srgbClr>
                        </a:gs>
                        <a:gs pos="100000">
                          <a:srgbClr val="FF6063">
                            <a:tint val="23500"/>
                            <a:satMod val="160000"/>
                          </a:srgbClr>
                        </a:gs>
                      </a:gsLst>
                      <a:lin ang="13500000" scaled="1"/>
                      <a:tileRect/>
                    </a:gradFill>
                  </a:tcPr>
                </a:tc>
                <a:extLst>
                  <a:ext uri="{0D108BD9-81ED-4DB2-BD59-A6C34878D82A}">
                    <a16:rowId xmlns:a16="http://schemas.microsoft.com/office/drawing/2014/main" val="1032492675"/>
                  </a:ext>
                </a:extLst>
              </a:tr>
            </a:tbl>
          </a:graphicData>
        </a:graphic>
      </p:graphicFrame>
      <p:pic>
        <p:nvPicPr>
          <p:cNvPr id="6" name="Picture 5" descr="Logo, company name&#10;&#10;Description automatically generated">
            <a:extLst>
              <a:ext uri="{FF2B5EF4-FFF2-40B4-BE49-F238E27FC236}">
                <a16:creationId xmlns:a16="http://schemas.microsoft.com/office/drawing/2014/main" id="{B7B482D3-73C4-AE43-B9E9-31A12E95B85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31" y="5171683"/>
            <a:ext cx="719666" cy="719666"/>
          </a:xfrm>
          <a:prstGeom prst="rect">
            <a:avLst/>
          </a:prstGeom>
        </p:spPr>
      </p:pic>
      <p:pic>
        <p:nvPicPr>
          <p:cNvPr id="9" name="Picture 8" descr="Icon&#10;&#10;Description automatically generated">
            <a:extLst>
              <a:ext uri="{FF2B5EF4-FFF2-40B4-BE49-F238E27FC236}">
                <a16:creationId xmlns:a16="http://schemas.microsoft.com/office/drawing/2014/main" id="{43B2F406-82C6-8044-9119-235A30D3A8E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8131" y="1344265"/>
            <a:ext cx="720666" cy="719666"/>
          </a:xfrm>
          <a:prstGeom prst="rect">
            <a:avLst/>
          </a:prstGeom>
        </p:spPr>
      </p:pic>
      <p:pic>
        <p:nvPicPr>
          <p:cNvPr id="11" name="Picture 10" descr="Icon&#10;&#10;Description automatically generated">
            <a:extLst>
              <a:ext uri="{FF2B5EF4-FFF2-40B4-BE49-F238E27FC236}">
                <a16:creationId xmlns:a16="http://schemas.microsoft.com/office/drawing/2014/main" id="{D28B6F32-9B02-0A45-BAFA-61A1842F96E4}"/>
              </a:ext>
            </a:extLst>
          </p:cNvPr>
          <p:cNvPicPr>
            <a:picLocks noChangeAspect="1"/>
          </p:cNvPicPr>
          <p:nvPr/>
        </p:nvPicPr>
        <p:blipFill>
          <a:blip r:embed="rId7">
            <a:duotone>
              <a:schemeClr val="bg2">
                <a:shade val="45000"/>
                <a:satMod val="135000"/>
              </a:schemeClr>
              <a:prstClr val="white"/>
            </a:duotone>
            <a:extLst>
              <a:ext uri="{837473B0-CC2E-450A-ABE3-18F120FF3D39}">
                <a1611:picAttrSrcUrl xmlns:a1611="http://schemas.microsoft.com/office/drawing/2016/11/main" r:id="rId8"/>
              </a:ext>
            </a:extLst>
          </a:blip>
          <a:stretch>
            <a:fillRect/>
          </a:stretch>
        </p:blipFill>
        <p:spPr>
          <a:xfrm>
            <a:off x="15158" y="3260819"/>
            <a:ext cx="846612" cy="713976"/>
          </a:xfrm>
          <a:prstGeom prst="rect">
            <a:avLst/>
          </a:prstGeom>
        </p:spPr>
      </p:pic>
    </p:spTree>
    <p:extLst>
      <p:ext uri="{BB962C8B-B14F-4D97-AF65-F5344CB8AC3E}">
        <p14:creationId xmlns:p14="http://schemas.microsoft.com/office/powerpoint/2010/main" val="91741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G">
            <a:extLst>
              <a:ext uri="{FF2B5EF4-FFF2-40B4-BE49-F238E27FC236}">
                <a16:creationId xmlns:a16="http://schemas.microsoft.com/office/drawing/2014/main" id="{80743A78-A4CC-4948-9AF3-EC97389EC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pinner BG">
            <a:extLst>
              <a:ext uri="{FF2B5EF4-FFF2-40B4-BE49-F238E27FC236}">
                <a16:creationId xmlns:a16="http://schemas.microsoft.com/office/drawing/2014/main" id="{3E6CC895-E36A-4692-ACBA-F4ABBFECD834}"/>
              </a:ext>
            </a:extLst>
          </p:cNvPr>
          <p:cNvSpPr/>
          <p:nvPr/>
        </p:nvSpPr>
        <p:spPr>
          <a:xfrm>
            <a:off x="2856000" y="189000"/>
            <a:ext cx="6480000" cy="648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Tekhnologic Logo">
            <a:extLst>
              <a:ext uri="{FF2B5EF4-FFF2-40B4-BE49-F238E27FC236}">
                <a16:creationId xmlns:a16="http://schemas.microsoft.com/office/drawing/2014/main" id="{A3790BD6-4A08-403E-AB9F-2E81336F8353}"/>
              </a:ext>
            </a:extLst>
          </p:cNvPr>
          <p:cNvGrpSpPr/>
          <p:nvPr/>
        </p:nvGrpSpPr>
        <p:grpSpPr>
          <a:xfrm>
            <a:off x="5685616" y="6658600"/>
            <a:ext cx="820768" cy="180000"/>
            <a:chOff x="5464435" y="6630924"/>
            <a:chExt cx="820768" cy="180000"/>
          </a:xfrm>
        </p:grpSpPr>
        <p:pic>
          <p:nvPicPr>
            <p:cNvPr id="3" name="Image">
              <a:extLst>
                <a:ext uri="{FF2B5EF4-FFF2-40B4-BE49-F238E27FC236}">
                  <a16:creationId xmlns:a16="http://schemas.microsoft.com/office/drawing/2014/main" id="{C976358D-0800-4818-B73F-167AC990962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64435" y="6630924"/>
              <a:ext cx="180000" cy="180000"/>
            </a:xfrm>
            <a:prstGeom prst="rect">
              <a:avLst/>
            </a:prstGeom>
          </p:spPr>
        </p:pic>
        <p:sp>
          <p:nvSpPr>
            <p:cNvPr id="4" name="Text">
              <a:extLst>
                <a:ext uri="{FF2B5EF4-FFF2-40B4-BE49-F238E27FC236}">
                  <a16:creationId xmlns:a16="http://schemas.microsoft.com/office/drawing/2014/main" id="{18655347-B1CE-46DF-A3CB-932EC68D4DE9}"/>
                </a:ext>
              </a:extLst>
            </p:cNvPr>
            <p:cNvSpPr/>
            <p:nvPr/>
          </p:nvSpPr>
          <p:spPr>
            <a:xfrm>
              <a:off x="5624766" y="6651674"/>
              <a:ext cx="660437" cy="138499"/>
            </a:xfrm>
            <a:prstGeom prst="rect">
              <a:avLst/>
            </a:prstGeom>
            <a:noFill/>
          </p:spPr>
          <p:txBody>
            <a:bodyPr wrap="none" lIns="0" tIns="0" rIns="0" bIns="0">
              <a:spAutoFit/>
            </a:bodyPr>
            <a:lstStyle/>
            <a:p>
              <a:pPr algn="ctr"/>
              <a:r>
                <a:rPr lang="en-US" sz="900" b="1" cap="none" spc="0" dirty="0">
                  <a:ln w="0"/>
                  <a:solidFill>
                    <a:srgbClr val="3059A2"/>
                  </a:solidFill>
                  <a:latin typeface="Century Gothic" panose="020B0502020202020204" pitchFamily="34" charset="0"/>
                </a:rPr>
                <a:t>tekhnologic</a:t>
              </a:r>
            </a:p>
          </p:txBody>
        </p:sp>
      </p:grpSp>
      <p:sp>
        <p:nvSpPr>
          <p:cNvPr id="46" name="Anchor">
            <a:extLst>
              <a:ext uri="{FF2B5EF4-FFF2-40B4-BE49-F238E27FC236}">
                <a16:creationId xmlns:a16="http://schemas.microsoft.com/office/drawing/2014/main" id="{B316AF16-047B-4F82-AB9C-1224E1DDA737}"/>
              </a:ext>
            </a:extLst>
          </p:cNvPr>
          <p:cNvSpPr/>
          <p:nvPr/>
        </p:nvSpPr>
        <p:spPr>
          <a:xfrm>
            <a:off x="5196000" y="2529000"/>
            <a:ext cx="1800000" cy="1800000"/>
          </a:xfrm>
          <a:prstGeom prst="ellipse">
            <a:avLst/>
          </a:prstGeom>
          <a:solidFill>
            <a:srgbClr val="00B050">
              <a:alpha val="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Arial" panose="020B0604020202020204" pitchFamily="34" charset="0"/>
              <a:cs typeface="Arial" panose="020B0604020202020204" pitchFamily="34" charset="0"/>
            </a:endParaRPr>
          </a:p>
        </p:txBody>
      </p:sp>
      <p:grpSp>
        <p:nvGrpSpPr>
          <p:cNvPr id="22" name="Spinning Wheel 3">
            <a:extLst>
              <a:ext uri="{FF2B5EF4-FFF2-40B4-BE49-F238E27FC236}">
                <a16:creationId xmlns:a16="http://schemas.microsoft.com/office/drawing/2014/main" id="{BCFBB5B5-0D3A-45EA-A121-6ED66D7BD8B2}"/>
              </a:ext>
            </a:extLst>
          </p:cNvPr>
          <p:cNvGrpSpPr/>
          <p:nvPr/>
        </p:nvGrpSpPr>
        <p:grpSpPr>
          <a:xfrm>
            <a:off x="2377768" y="-91269"/>
            <a:ext cx="6548077" cy="6760650"/>
            <a:chOff x="2374284" y="-93289"/>
            <a:chExt cx="6548077" cy="6760650"/>
          </a:xfrm>
        </p:grpSpPr>
        <p:sp>
          <p:nvSpPr>
            <p:cNvPr id="23" name="Segment 3">
              <a:extLst>
                <a:ext uri="{FF2B5EF4-FFF2-40B4-BE49-F238E27FC236}">
                  <a16:creationId xmlns:a16="http://schemas.microsoft.com/office/drawing/2014/main" id="{736E5A06-03B5-429C-9A9B-1190C64FEBAF}"/>
                </a:ext>
              </a:extLst>
            </p:cNvPr>
            <p:cNvSpPr/>
            <p:nvPr/>
          </p:nvSpPr>
          <p:spPr>
            <a:xfrm rot="19800000">
              <a:off x="2374284" y="956606"/>
              <a:ext cx="4586319" cy="3061410"/>
            </a:xfrm>
            <a:custGeom>
              <a:avLst/>
              <a:gdLst>
                <a:gd name="connsiteX0" fmla="*/ 4586319 w 4586319"/>
                <a:gd name="connsiteY0" fmla="*/ 408752 h 3061410"/>
                <a:gd name="connsiteX1" fmla="*/ 3487764 w 4586319"/>
                <a:gd name="connsiteY1" fmla="*/ 2311505 h 3061410"/>
                <a:gd name="connsiteX2" fmla="*/ 3412331 w 4586319"/>
                <a:gd name="connsiteY2" fmla="*/ 2272887 h 3061410"/>
                <a:gd name="connsiteX3" fmla="*/ 2312118 w 4586319"/>
                <a:gd name="connsiteY3" fmla="*/ 2629020 h 3061410"/>
                <a:gd name="connsiteX4" fmla="*/ 2202894 w 4586319"/>
                <a:gd name="connsiteY4" fmla="*/ 2953836 h 3061410"/>
                <a:gd name="connsiteX5" fmla="*/ 2200063 w 4586319"/>
                <a:gd name="connsiteY5" fmla="*/ 3061410 h 3061410"/>
                <a:gd name="connsiteX6" fmla="*/ 1855 w 4586319"/>
                <a:gd name="connsiteY6" fmla="*/ 3061410 h 3061410"/>
                <a:gd name="connsiteX7" fmla="*/ 0 w 4586319"/>
                <a:gd name="connsiteY7" fmla="*/ 2978339 h 3061410"/>
                <a:gd name="connsiteX8" fmla="*/ 409444 w 4586319"/>
                <a:gd name="connsiteY8" fmla="*/ 1530510 h 3061410"/>
                <a:gd name="connsiteX9" fmla="*/ 4451120 w 4586319"/>
                <a:gd name="connsiteY9" fmla="*/ 335188 h 3061410"/>
                <a:gd name="connsiteX10" fmla="*/ 4586319 w 4586319"/>
                <a:gd name="connsiteY10" fmla="*/ 408752 h 3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6319" h="3061410">
                  <a:moveTo>
                    <a:pt x="4586319" y="408752"/>
                  </a:moveTo>
                  <a:lnTo>
                    <a:pt x="3487764" y="2311505"/>
                  </a:lnTo>
                  <a:lnTo>
                    <a:pt x="3412331" y="2272887"/>
                  </a:lnTo>
                  <a:cubicBezTo>
                    <a:pt x="3013372" y="2093579"/>
                    <a:pt x="2535529" y="2242060"/>
                    <a:pt x="2312118" y="2629020"/>
                  </a:cubicBezTo>
                  <a:cubicBezTo>
                    <a:pt x="2252542" y="2732209"/>
                    <a:pt x="2216698" y="2842588"/>
                    <a:pt x="2202894" y="2953836"/>
                  </a:cubicBezTo>
                  <a:lnTo>
                    <a:pt x="2200063" y="3061410"/>
                  </a:lnTo>
                  <a:lnTo>
                    <a:pt x="1855" y="3061410"/>
                  </a:lnTo>
                  <a:lnTo>
                    <a:pt x="0" y="2978339"/>
                  </a:lnTo>
                  <a:cubicBezTo>
                    <a:pt x="12811" y="2485078"/>
                    <a:pt x="145383" y="1987878"/>
                    <a:pt x="409444" y="1530510"/>
                  </a:cubicBezTo>
                  <a:cubicBezTo>
                    <a:pt x="1228033" y="112672"/>
                    <a:pt x="3009942" y="-402242"/>
                    <a:pt x="4451120" y="335188"/>
                  </a:cubicBezTo>
                  <a:lnTo>
                    <a:pt x="4586319" y="408752"/>
                  </a:lnTo>
                  <a:close/>
                </a:path>
              </a:pathLst>
            </a:cu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egment 2">
              <a:extLst>
                <a:ext uri="{FF2B5EF4-FFF2-40B4-BE49-F238E27FC236}">
                  <a16:creationId xmlns:a16="http://schemas.microsoft.com/office/drawing/2014/main" id="{5E5D21D9-FEE5-4428-A9FA-2499159002CD}"/>
                </a:ext>
              </a:extLst>
            </p:cNvPr>
            <p:cNvSpPr/>
            <p:nvPr/>
          </p:nvSpPr>
          <p:spPr>
            <a:xfrm rot="19800000">
              <a:off x="3907377" y="3611351"/>
              <a:ext cx="4582421" cy="3056010"/>
            </a:xfrm>
            <a:custGeom>
              <a:avLst/>
              <a:gdLst>
                <a:gd name="connsiteX0" fmla="*/ 2198032 w 4582421"/>
                <a:gd name="connsiteY0" fmla="*/ 0 h 3056010"/>
                <a:gd name="connsiteX1" fmla="*/ 2196570 w 4582421"/>
                <a:gd name="connsiteY1" fmla="*/ 55560 h 3056010"/>
                <a:gd name="connsiteX2" fmla="*/ 2626055 w 4582421"/>
                <a:gd name="connsiteY2" fmla="*/ 742864 h 3056010"/>
                <a:gd name="connsiteX3" fmla="*/ 3436020 w 4582421"/>
                <a:gd name="connsiteY3" fmla="*/ 771157 h 3056010"/>
                <a:gd name="connsiteX4" fmla="*/ 3483405 w 4582421"/>
                <a:gd name="connsiteY4" fmla="*/ 742111 h 3056010"/>
                <a:gd name="connsiteX5" fmla="*/ 4582421 w 4582421"/>
                <a:gd name="connsiteY5" fmla="*/ 2645662 h 3056010"/>
                <a:gd name="connsiteX6" fmla="*/ 4399561 w 4582421"/>
                <a:gd name="connsiteY6" fmla="*/ 2745861 h 3056010"/>
                <a:gd name="connsiteX7" fmla="*/ 1527545 w 4582421"/>
                <a:gd name="connsiteY7" fmla="*/ 2645538 h 3056010"/>
                <a:gd name="connsiteX8" fmla="*/ 4655 w 4582421"/>
                <a:gd name="connsiteY8" fmla="*/ 208461 h 3056010"/>
                <a:gd name="connsiteX9" fmla="*/ 0 w 4582421"/>
                <a:gd name="connsiteY9" fmla="*/ 0 h 3056010"/>
                <a:gd name="connsiteX10" fmla="*/ 2198032 w 4582421"/>
                <a:gd name="connsiteY10" fmla="*/ 0 h 305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2421" h="3056010">
                  <a:moveTo>
                    <a:pt x="2198032" y="0"/>
                  </a:moveTo>
                  <a:lnTo>
                    <a:pt x="2196570" y="55560"/>
                  </a:lnTo>
                  <a:cubicBezTo>
                    <a:pt x="2216099" y="331901"/>
                    <a:pt x="2368082" y="593923"/>
                    <a:pt x="2626055" y="742864"/>
                  </a:cubicBezTo>
                  <a:cubicBezTo>
                    <a:pt x="2884028" y="891805"/>
                    <a:pt x="3186937" y="892415"/>
                    <a:pt x="3436020" y="771157"/>
                  </a:cubicBezTo>
                  <a:lnTo>
                    <a:pt x="3483405" y="742111"/>
                  </a:lnTo>
                  <a:lnTo>
                    <a:pt x="4582421" y="2645662"/>
                  </a:lnTo>
                  <a:lnTo>
                    <a:pt x="4399561" y="2745861"/>
                  </a:lnTo>
                  <a:cubicBezTo>
                    <a:pt x="3516347" y="3175824"/>
                    <a:pt x="2442280" y="3173660"/>
                    <a:pt x="1527545" y="2645538"/>
                  </a:cubicBezTo>
                  <a:cubicBezTo>
                    <a:pt x="612811" y="2117416"/>
                    <a:pt x="73904" y="1188328"/>
                    <a:pt x="4655" y="208461"/>
                  </a:cubicBezTo>
                  <a:lnTo>
                    <a:pt x="0" y="0"/>
                  </a:lnTo>
                  <a:lnTo>
                    <a:pt x="2198032" y="0"/>
                  </a:lnTo>
                  <a:close/>
                </a:path>
              </a:pathLst>
            </a:custGeom>
            <a:solidFill>
              <a:srgbClr val="FFC0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egment 1">
              <a:extLst>
                <a:ext uri="{FF2B5EF4-FFF2-40B4-BE49-F238E27FC236}">
                  <a16:creationId xmlns:a16="http://schemas.microsoft.com/office/drawing/2014/main" id="{73B5306A-6542-4CC2-8110-AE4C08391A6E}"/>
                </a:ext>
              </a:extLst>
            </p:cNvPr>
            <p:cNvSpPr/>
            <p:nvPr/>
          </p:nvSpPr>
          <p:spPr>
            <a:xfrm rot="19800000">
              <a:off x="6290780" y="-93289"/>
              <a:ext cx="2631581" cy="5298469"/>
            </a:xfrm>
            <a:custGeom>
              <a:avLst/>
              <a:gdLst>
                <a:gd name="connsiteX0" fmla="*/ 1101071 w 2631581"/>
                <a:gd name="connsiteY0" fmla="*/ 0 h 5298469"/>
                <a:gd name="connsiteX1" fmla="*/ 1235450 w 2631581"/>
                <a:gd name="connsiteY1" fmla="*/ 82182 h 5298469"/>
                <a:gd name="connsiteX2" fmla="*/ 2221108 w 2631581"/>
                <a:gd name="connsiteY2" fmla="*/ 4180037 h 5298469"/>
                <a:gd name="connsiteX3" fmla="*/ 1171973 w 2631581"/>
                <a:gd name="connsiteY3" fmla="*/ 5258540 h 5298469"/>
                <a:gd name="connsiteX4" fmla="*/ 1099104 w 2631581"/>
                <a:gd name="connsiteY4" fmla="*/ 5298469 h 5298469"/>
                <a:gd name="connsiteX5" fmla="*/ 0 w 2631581"/>
                <a:gd name="connsiteY5" fmla="*/ 3394766 h 5298469"/>
                <a:gd name="connsiteX6" fmla="*/ 91747 w 2631581"/>
                <a:gd name="connsiteY6" fmla="*/ 3338527 h 5298469"/>
                <a:gd name="connsiteX7" fmla="*/ 318434 w 2631581"/>
                <a:gd name="connsiteY7" fmla="*/ 3081528 h 5298469"/>
                <a:gd name="connsiteX8" fmla="*/ 76747 w 2631581"/>
                <a:gd name="connsiteY8" fmla="*/ 1950649 h 5298469"/>
                <a:gd name="connsiteX9" fmla="*/ 2562 w 2631581"/>
                <a:gd name="connsiteY9" fmla="*/ 1902674 h 5298469"/>
                <a:gd name="connsiteX10" fmla="*/ 1101071 w 2631581"/>
                <a:gd name="connsiteY10" fmla="*/ 0 h 529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1581" h="5298469">
                  <a:moveTo>
                    <a:pt x="1101071" y="0"/>
                  </a:moveTo>
                  <a:lnTo>
                    <a:pt x="1235450" y="82182"/>
                  </a:lnTo>
                  <a:cubicBezTo>
                    <a:pt x="2594672" y="961563"/>
                    <a:pt x="3039698" y="2762199"/>
                    <a:pt x="2221108" y="4180037"/>
                  </a:cubicBezTo>
                  <a:cubicBezTo>
                    <a:pt x="1957047" y="4637405"/>
                    <a:pt x="1592745" y="5000815"/>
                    <a:pt x="1171973" y="5258540"/>
                  </a:cubicBezTo>
                  <a:lnTo>
                    <a:pt x="1099104" y="5298469"/>
                  </a:lnTo>
                  <a:lnTo>
                    <a:pt x="0" y="3394766"/>
                  </a:lnTo>
                  <a:lnTo>
                    <a:pt x="91747" y="3338527"/>
                  </a:lnTo>
                  <a:cubicBezTo>
                    <a:pt x="181188" y="3270948"/>
                    <a:pt x="258857" y="3184717"/>
                    <a:pt x="318434" y="3081528"/>
                  </a:cubicBezTo>
                  <a:cubicBezTo>
                    <a:pt x="541845" y="2694568"/>
                    <a:pt x="431512" y="2206504"/>
                    <a:pt x="76747" y="1950649"/>
                  </a:cubicBezTo>
                  <a:lnTo>
                    <a:pt x="2562" y="1902674"/>
                  </a:lnTo>
                  <a:lnTo>
                    <a:pt x="1101071" y="0"/>
                  </a:lnTo>
                  <a:close/>
                </a:path>
              </a:pathLst>
            </a:custGeom>
            <a:solidFill>
              <a:srgbClr val="FF3399"/>
            </a:solidFill>
            <a:ln w="63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egment 3 Text">
              <a:extLst>
                <a:ext uri="{FF2B5EF4-FFF2-40B4-BE49-F238E27FC236}">
                  <a16:creationId xmlns:a16="http://schemas.microsoft.com/office/drawing/2014/main" id="{C273770B-3A19-4495-A956-7D2C975A6F66}"/>
                </a:ext>
              </a:extLst>
            </p:cNvPr>
            <p:cNvSpPr/>
            <p:nvPr/>
          </p:nvSpPr>
          <p:spPr>
            <a:xfrm rot="3731491">
              <a:off x="6065934" y="1808715"/>
              <a:ext cx="3081271" cy="1494461"/>
            </a:xfrm>
            <a:prstGeom prst="rect">
              <a:avLst/>
            </a:prstGeom>
            <a:noFill/>
          </p:spPr>
          <p:txBody>
            <a:bodyPr vert="horz" wrap="square" lIns="36000" tIns="36000" rIns="36000" bIns="36000" anchor="ctr" anchorCtr="0">
              <a:normAutofit/>
            </a:bodyPr>
            <a:lstStyle/>
            <a:p>
              <a:pPr algn="ctr"/>
              <a:r>
                <a:rPr lang="en-US" sz="2800" b="1" dirty="0">
                  <a:ln w="0"/>
                  <a:latin typeface="Arial" panose="020B0604020202020204" pitchFamily="34" charset="0"/>
                  <a:cs typeface="Arial" panose="020B0604020202020204" pitchFamily="34" charset="0"/>
                </a:rPr>
                <a:t>Your text here</a:t>
              </a:r>
            </a:p>
          </p:txBody>
        </p:sp>
        <p:sp>
          <p:nvSpPr>
            <p:cNvPr id="27" name="Segment 2 Text">
              <a:extLst>
                <a:ext uri="{FF2B5EF4-FFF2-40B4-BE49-F238E27FC236}">
                  <a16:creationId xmlns:a16="http://schemas.microsoft.com/office/drawing/2014/main" id="{18C84489-4B13-4404-AE38-158539F7DD61}"/>
                </a:ext>
              </a:extLst>
            </p:cNvPr>
            <p:cNvSpPr/>
            <p:nvPr/>
          </p:nvSpPr>
          <p:spPr>
            <a:xfrm rot="10800000">
              <a:off x="4555364" y="4444419"/>
              <a:ext cx="3081271" cy="1494461"/>
            </a:xfrm>
            <a:prstGeom prst="rect">
              <a:avLst/>
            </a:prstGeom>
            <a:noFill/>
          </p:spPr>
          <p:txBody>
            <a:bodyPr vert="horz" wrap="square" lIns="36000" tIns="36000" rIns="36000" bIns="36000" anchor="ctr" anchorCtr="0">
              <a:normAutofit/>
            </a:bodyPr>
            <a:lstStyle/>
            <a:p>
              <a:pPr algn="ctr"/>
              <a:r>
                <a:rPr lang="en-US" sz="2800" b="1" dirty="0">
                  <a:ln w="0"/>
                  <a:latin typeface="Arial" panose="020B0604020202020204" pitchFamily="34" charset="0"/>
                  <a:cs typeface="Arial" panose="020B0604020202020204" pitchFamily="34" charset="0"/>
                </a:rPr>
                <a:t>Your text here</a:t>
              </a:r>
            </a:p>
          </p:txBody>
        </p:sp>
        <p:sp>
          <p:nvSpPr>
            <p:cNvPr id="28" name="Segment 1 Text">
              <a:extLst>
                <a:ext uri="{FF2B5EF4-FFF2-40B4-BE49-F238E27FC236}">
                  <a16:creationId xmlns:a16="http://schemas.microsoft.com/office/drawing/2014/main" id="{4EB83195-DB0C-4937-AA5C-2280F163FACB}"/>
                </a:ext>
              </a:extLst>
            </p:cNvPr>
            <p:cNvSpPr/>
            <p:nvPr/>
          </p:nvSpPr>
          <p:spPr>
            <a:xfrm rot="17868509" flipH="1">
              <a:off x="3054070" y="1789664"/>
              <a:ext cx="3081271" cy="1494461"/>
            </a:xfrm>
            <a:prstGeom prst="rect">
              <a:avLst/>
            </a:prstGeom>
            <a:noFill/>
          </p:spPr>
          <p:txBody>
            <a:bodyPr vert="horz" wrap="square" lIns="36000" tIns="36000" rIns="36000" bIns="36000" anchor="ctr" anchorCtr="0">
              <a:normAutofit/>
            </a:bodyPr>
            <a:lstStyle/>
            <a:p>
              <a:pPr algn="ctr"/>
              <a:r>
                <a:rPr lang="en-US" sz="2800" b="1" dirty="0">
                  <a:ln w="0"/>
                  <a:latin typeface="Arial" panose="020B0604020202020204" pitchFamily="34" charset="0"/>
                  <a:cs typeface="Arial" panose="020B0604020202020204" pitchFamily="34" charset="0"/>
                </a:rPr>
                <a:t>Your text here</a:t>
              </a:r>
            </a:p>
          </p:txBody>
        </p:sp>
      </p:grpSp>
      <p:grpSp>
        <p:nvGrpSpPr>
          <p:cNvPr id="67" name="Spin Button">
            <a:extLst>
              <a:ext uri="{FF2B5EF4-FFF2-40B4-BE49-F238E27FC236}">
                <a16:creationId xmlns:a16="http://schemas.microsoft.com/office/drawing/2014/main" id="{1972FA71-9F7D-4B81-B488-7F26645D57CD}"/>
              </a:ext>
            </a:extLst>
          </p:cNvPr>
          <p:cNvGrpSpPr/>
          <p:nvPr/>
        </p:nvGrpSpPr>
        <p:grpSpPr>
          <a:xfrm>
            <a:off x="5196000" y="2529000"/>
            <a:ext cx="1800000" cy="1800000"/>
            <a:chOff x="5196000" y="2529000"/>
            <a:chExt cx="1800000" cy="1800000"/>
          </a:xfrm>
        </p:grpSpPr>
        <p:sp>
          <p:nvSpPr>
            <p:cNvPr id="51" name="Spin Button">
              <a:extLst>
                <a:ext uri="{FF2B5EF4-FFF2-40B4-BE49-F238E27FC236}">
                  <a16:creationId xmlns:a16="http://schemas.microsoft.com/office/drawing/2014/main" id="{B7650D7D-7FCB-4A79-BFAA-6C32C5E3579F}"/>
                </a:ext>
              </a:extLst>
            </p:cNvPr>
            <p:cNvSpPr/>
            <p:nvPr/>
          </p:nvSpPr>
          <p:spPr>
            <a:xfrm>
              <a:off x="5196000" y="2529000"/>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path>
              </a:pathLst>
            </a:custGeom>
            <a:solidFill>
              <a:schemeClr val="accent6">
                <a:lumMod val="60000"/>
                <a:lumOff val="40000"/>
              </a:schemeClr>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GB" sz="4000" b="1" dirty="0">
                  <a:solidFill>
                    <a:schemeClr val="tx1"/>
                  </a:solidFill>
                  <a:latin typeface="Arial" panose="020B0604020202020204" pitchFamily="34" charset="0"/>
                  <a:cs typeface="Arial" panose="020B0604020202020204" pitchFamily="34" charset="0"/>
                </a:rPr>
                <a:t>SPIN</a:t>
              </a:r>
            </a:p>
          </p:txBody>
        </p:sp>
        <p:sp>
          <p:nvSpPr>
            <p:cNvPr id="63" name="Arrow: Curved Down 62">
              <a:extLst>
                <a:ext uri="{FF2B5EF4-FFF2-40B4-BE49-F238E27FC236}">
                  <a16:creationId xmlns:a16="http://schemas.microsoft.com/office/drawing/2014/main" id="{B210A41A-0C7E-475B-831B-931895C7011C}"/>
                </a:ext>
              </a:extLst>
            </p:cNvPr>
            <p:cNvSpPr/>
            <p:nvPr/>
          </p:nvSpPr>
          <p:spPr>
            <a:xfrm>
              <a:off x="5392462" y="2664749"/>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Arrow: Curved Down 63">
              <a:extLst>
                <a:ext uri="{FF2B5EF4-FFF2-40B4-BE49-F238E27FC236}">
                  <a16:creationId xmlns:a16="http://schemas.microsoft.com/office/drawing/2014/main" id="{1CA3CB84-AD33-4099-80E9-01351CE5DBB5}"/>
                </a:ext>
              </a:extLst>
            </p:cNvPr>
            <p:cNvSpPr/>
            <p:nvPr/>
          </p:nvSpPr>
          <p:spPr>
            <a:xfrm flipH="1" flipV="1">
              <a:off x="5384979" y="3672555"/>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8" name="Marker">
            <a:extLst>
              <a:ext uri="{FF2B5EF4-FFF2-40B4-BE49-F238E27FC236}">
                <a16:creationId xmlns:a16="http://schemas.microsoft.com/office/drawing/2014/main" id="{6F381C54-25EF-445D-B869-A54C62C08DBE}"/>
              </a:ext>
            </a:extLst>
          </p:cNvPr>
          <p:cNvSpPr/>
          <p:nvPr/>
        </p:nvSpPr>
        <p:spPr>
          <a:xfrm rot="10800000">
            <a:off x="5741207" y="-2198"/>
            <a:ext cx="720000" cy="720000"/>
          </a:xfrm>
          <a:prstGeom prst="triangle">
            <a:avLst/>
          </a:prstGeom>
          <a:solidFill>
            <a:srgbClr val="C0000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906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50" fill="hold"/>
                                        <p:tgtEl>
                                          <p:spTgt spid="2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
                                        <p:tgtEl>
                                          <p:spTgt spid="46"/>
                                        </p:tgtEl>
                                      </p:cBhvr>
                                    </p:animEffect>
                                  </p:childTnLst>
                                </p:cTn>
                              </p:par>
                              <p:par>
                                <p:cTn id="12" presetID="10" presetClass="exit" presetSubtype="0" fill="hold" grpId="1" nodeType="withEffect">
                                  <p:stCondLst>
                                    <p:cond delay="0"/>
                                  </p:stCondLst>
                                  <p:childTnLst>
                                    <p:animEffect transition="out" filter="fade">
                                      <p:cBhvr>
                                        <p:cTn id="13" dur="10"/>
                                        <p:tgtEl>
                                          <p:spTgt spid="46"/>
                                        </p:tgtEl>
                                      </p:cBhvr>
                                    </p:animEffect>
                                    <p:set>
                                      <p:cBhvr>
                                        <p:cTn id="14" dur="1" fill="hold">
                                          <p:stCondLst>
                                            <p:cond delay="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46" grpId="0" animBg="1"/>
      <p:bldP spid="4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75CD91-31A6-43C4-96A5-881DD46B0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Tekhnologic Logo">
            <a:extLst>
              <a:ext uri="{FF2B5EF4-FFF2-40B4-BE49-F238E27FC236}">
                <a16:creationId xmlns:a16="http://schemas.microsoft.com/office/drawing/2014/main" id="{9C3B2A61-94A0-48FD-B553-3546450CF361}"/>
              </a:ext>
            </a:extLst>
          </p:cNvPr>
          <p:cNvGrpSpPr/>
          <p:nvPr/>
        </p:nvGrpSpPr>
        <p:grpSpPr>
          <a:xfrm>
            <a:off x="5685616" y="6661025"/>
            <a:ext cx="820768" cy="180000"/>
            <a:chOff x="5464435" y="6630924"/>
            <a:chExt cx="820768" cy="180000"/>
          </a:xfrm>
        </p:grpSpPr>
        <p:pic>
          <p:nvPicPr>
            <p:cNvPr id="5" name="Image">
              <a:extLst>
                <a:ext uri="{FF2B5EF4-FFF2-40B4-BE49-F238E27FC236}">
                  <a16:creationId xmlns:a16="http://schemas.microsoft.com/office/drawing/2014/main" id="{24F0DFA3-2833-4171-A1DF-83A53FEEB6D4}"/>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64435" y="6630924"/>
              <a:ext cx="180000" cy="180000"/>
            </a:xfrm>
            <a:prstGeom prst="rect">
              <a:avLst/>
            </a:prstGeom>
          </p:spPr>
        </p:pic>
        <p:sp>
          <p:nvSpPr>
            <p:cNvPr id="6" name="Text">
              <a:extLst>
                <a:ext uri="{FF2B5EF4-FFF2-40B4-BE49-F238E27FC236}">
                  <a16:creationId xmlns:a16="http://schemas.microsoft.com/office/drawing/2014/main" id="{AE5BF1E2-F0C8-41F3-86E6-6D3F0CE93E81}"/>
                </a:ext>
              </a:extLst>
            </p:cNvPr>
            <p:cNvSpPr/>
            <p:nvPr/>
          </p:nvSpPr>
          <p:spPr>
            <a:xfrm>
              <a:off x="5624766" y="6651674"/>
              <a:ext cx="660437" cy="138499"/>
            </a:xfrm>
            <a:prstGeom prst="rect">
              <a:avLst/>
            </a:prstGeom>
            <a:noFill/>
          </p:spPr>
          <p:txBody>
            <a:bodyPr wrap="none" lIns="0" tIns="0" rIns="0" bIns="0">
              <a:spAutoFit/>
            </a:bodyPr>
            <a:lstStyle/>
            <a:p>
              <a:pPr algn="ctr"/>
              <a:r>
                <a:rPr lang="en-US" sz="900" b="1" cap="none" spc="0" dirty="0">
                  <a:ln w="0"/>
                  <a:solidFill>
                    <a:srgbClr val="3059A2"/>
                  </a:solidFill>
                  <a:latin typeface="Century Gothic" panose="020B0502020202020204" pitchFamily="34" charset="0"/>
                </a:rPr>
                <a:t>tekhnologic</a:t>
              </a:r>
            </a:p>
          </p:txBody>
        </p:sp>
      </p:grpSp>
      <p:sp>
        <p:nvSpPr>
          <p:cNvPr id="7" name="Spinner BG">
            <a:extLst>
              <a:ext uri="{FF2B5EF4-FFF2-40B4-BE49-F238E27FC236}">
                <a16:creationId xmlns:a16="http://schemas.microsoft.com/office/drawing/2014/main" id="{BCF3B96D-F0DB-48FC-89ED-536ADA1BCD62}"/>
              </a:ext>
            </a:extLst>
          </p:cNvPr>
          <p:cNvSpPr/>
          <p:nvPr/>
        </p:nvSpPr>
        <p:spPr>
          <a:xfrm>
            <a:off x="2856000" y="189000"/>
            <a:ext cx="6480000" cy="6480000"/>
          </a:xfrm>
          <a:prstGeom prst="ellipse">
            <a:avLst/>
          </a:prstGeom>
          <a:solidFill>
            <a:srgbClr val="008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nchor">
            <a:extLst>
              <a:ext uri="{FF2B5EF4-FFF2-40B4-BE49-F238E27FC236}">
                <a16:creationId xmlns:a16="http://schemas.microsoft.com/office/drawing/2014/main" id="{F148B670-D244-48C5-9159-2E9C37A4404B}"/>
              </a:ext>
            </a:extLst>
          </p:cNvPr>
          <p:cNvSpPr/>
          <p:nvPr/>
        </p:nvSpPr>
        <p:spPr>
          <a:xfrm>
            <a:off x="5196000" y="2529000"/>
            <a:ext cx="1800000" cy="1800000"/>
          </a:xfrm>
          <a:prstGeom prst="ellipse">
            <a:avLst/>
          </a:prstGeom>
          <a:solidFill>
            <a:srgbClr val="00B050">
              <a:alpha val="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Arial" panose="020B0604020202020204" pitchFamily="34" charset="0"/>
              <a:cs typeface="Arial" panose="020B0604020202020204" pitchFamily="34" charset="0"/>
            </a:endParaRPr>
          </a:p>
        </p:txBody>
      </p:sp>
      <p:grpSp>
        <p:nvGrpSpPr>
          <p:cNvPr id="36" name="Spinning Wheel 12">
            <a:extLst>
              <a:ext uri="{FF2B5EF4-FFF2-40B4-BE49-F238E27FC236}">
                <a16:creationId xmlns:a16="http://schemas.microsoft.com/office/drawing/2014/main" id="{8A2FCFB8-1830-4BB1-A6B6-34CC08504E63}"/>
              </a:ext>
            </a:extLst>
          </p:cNvPr>
          <p:cNvGrpSpPr/>
          <p:nvPr/>
        </p:nvGrpSpPr>
        <p:grpSpPr>
          <a:xfrm>
            <a:off x="2885164" y="213310"/>
            <a:ext cx="6423041" cy="6428207"/>
            <a:chOff x="2885164" y="213310"/>
            <a:chExt cx="6423041" cy="6428207"/>
          </a:xfrm>
        </p:grpSpPr>
        <p:sp>
          <p:nvSpPr>
            <p:cNvPr id="37" name="Segment 12">
              <a:extLst>
                <a:ext uri="{FF2B5EF4-FFF2-40B4-BE49-F238E27FC236}">
                  <a16:creationId xmlns:a16="http://schemas.microsoft.com/office/drawing/2014/main" id="{54AF13DE-2F2F-4984-884D-A2DE034455F9}"/>
                </a:ext>
              </a:extLst>
            </p:cNvPr>
            <p:cNvSpPr/>
            <p:nvPr/>
          </p:nvSpPr>
          <p:spPr>
            <a:xfrm rot="19800000">
              <a:off x="5017209" y="249467"/>
              <a:ext cx="1552980" cy="2310475"/>
            </a:xfrm>
            <a:custGeom>
              <a:avLst/>
              <a:gdLst>
                <a:gd name="connsiteX0" fmla="*/ 1552980 w 1552980"/>
                <a:gd name="connsiteY0" fmla="*/ 407722 h 2310475"/>
                <a:gd name="connsiteX1" fmla="*/ 454425 w 1552980"/>
                <a:gd name="connsiteY1" fmla="*/ 2310475 h 2310475"/>
                <a:gd name="connsiteX2" fmla="*/ 378992 w 1552980"/>
                <a:gd name="connsiteY2" fmla="*/ 2271858 h 2310475"/>
                <a:gd name="connsiteX3" fmla="*/ 132817 w 1552980"/>
                <a:gd name="connsiteY3" fmla="*/ 2202893 h 2310475"/>
                <a:gd name="connsiteX4" fmla="*/ 0 w 1552980"/>
                <a:gd name="connsiteY4" fmla="*/ 2199398 h 2310475"/>
                <a:gd name="connsiteX5" fmla="*/ 0 w 1552980"/>
                <a:gd name="connsiteY5" fmla="*/ 2418 h 2310475"/>
                <a:gd name="connsiteX6" fmla="*/ 108314 w 1552980"/>
                <a:gd name="connsiteY6" fmla="*/ 0 h 2310475"/>
                <a:gd name="connsiteX7" fmla="*/ 1417781 w 1552980"/>
                <a:gd name="connsiteY7" fmla="*/ 334158 h 2310475"/>
                <a:gd name="connsiteX8" fmla="*/ 1552980 w 1552980"/>
                <a:gd name="connsiteY8" fmla="*/ 407722 h 231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980" h="2310475">
                  <a:moveTo>
                    <a:pt x="1552980" y="407722"/>
                  </a:moveTo>
                  <a:lnTo>
                    <a:pt x="454425" y="2310475"/>
                  </a:lnTo>
                  <a:lnTo>
                    <a:pt x="378992" y="2271858"/>
                  </a:lnTo>
                  <a:cubicBezTo>
                    <a:pt x="299200" y="2235997"/>
                    <a:pt x="216253" y="2213246"/>
                    <a:pt x="132817" y="2202893"/>
                  </a:cubicBezTo>
                  <a:lnTo>
                    <a:pt x="0" y="2199398"/>
                  </a:lnTo>
                  <a:lnTo>
                    <a:pt x="0" y="2418"/>
                  </a:lnTo>
                  <a:lnTo>
                    <a:pt x="108314" y="0"/>
                  </a:lnTo>
                  <a:cubicBezTo>
                    <a:pt x="552249" y="11529"/>
                    <a:pt x="999375" y="120065"/>
                    <a:pt x="1417781" y="334158"/>
                  </a:cubicBezTo>
                  <a:lnTo>
                    <a:pt x="1552980" y="407722"/>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egment 11">
              <a:extLst>
                <a:ext uri="{FF2B5EF4-FFF2-40B4-BE49-F238E27FC236}">
                  <a16:creationId xmlns:a16="http://schemas.microsoft.com/office/drawing/2014/main" id="{D6CAB828-A570-4668-9AD7-A4848B490781}"/>
                </a:ext>
              </a:extLst>
            </p:cNvPr>
            <p:cNvSpPr/>
            <p:nvPr/>
          </p:nvSpPr>
          <p:spPr>
            <a:xfrm rot="19800000">
              <a:off x="3706688" y="1020202"/>
              <a:ext cx="1517681" cy="2323810"/>
            </a:xfrm>
            <a:custGeom>
              <a:avLst/>
              <a:gdLst>
                <a:gd name="connsiteX0" fmla="*/ 1517681 w 1517681"/>
                <a:gd name="connsiteY0" fmla="*/ 0 h 2323810"/>
                <a:gd name="connsiteX1" fmla="*/ 1517681 w 1517681"/>
                <a:gd name="connsiteY1" fmla="*/ 2196804 h 2323810"/>
                <a:gd name="connsiteX2" fmla="*/ 1487364 w 1517681"/>
                <a:gd name="connsiteY2" fmla="*/ 2196006 h 2323810"/>
                <a:gd name="connsiteX3" fmla="*/ 1168949 w 1517681"/>
                <a:gd name="connsiteY3" fmla="*/ 2281325 h 2323810"/>
                <a:gd name="connsiteX4" fmla="*/ 1099641 w 1517681"/>
                <a:gd name="connsiteY4" fmla="*/ 2323810 h 2323810"/>
                <a:gd name="connsiteX5" fmla="*/ 0 w 1517681"/>
                <a:gd name="connsiteY5" fmla="*/ 419175 h 2323810"/>
                <a:gd name="connsiteX6" fmla="*/ 205408 w 1517681"/>
                <a:gd name="connsiteY6" fmla="*/ 306621 h 2323810"/>
                <a:gd name="connsiteX7" fmla="*/ 1334463 w 1517681"/>
                <a:gd name="connsiteY7" fmla="*/ 4091 h 2323810"/>
                <a:gd name="connsiteX8" fmla="*/ 1517681 w 1517681"/>
                <a:gd name="connsiteY8" fmla="*/ 0 h 232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681" h="2323810">
                  <a:moveTo>
                    <a:pt x="1517681" y="0"/>
                  </a:moveTo>
                  <a:lnTo>
                    <a:pt x="1517681" y="2196804"/>
                  </a:lnTo>
                  <a:lnTo>
                    <a:pt x="1487364" y="2196006"/>
                  </a:lnTo>
                  <a:cubicBezTo>
                    <a:pt x="1376828" y="2203818"/>
                    <a:pt x="1268582" y="2232822"/>
                    <a:pt x="1168949" y="2281325"/>
                  </a:cubicBezTo>
                  <a:lnTo>
                    <a:pt x="1099641" y="2323810"/>
                  </a:lnTo>
                  <a:lnTo>
                    <a:pt x="0" y="419175"/>
                  </a:lnTo>
                  <a:lnTo>
                    <a:pt x="205408" y="306621"/>
                  </a:lnTo>
                  <a:cubicBezTo>
                    <a:pt x="558694" y="134636"/>
                    <a:pt x="942516" y="31791"/>
                    <a:pt x="1334463" y="4091"/>
                  </a:cubicBezTo>
                  <a:lnTo>
                    <a:pt x="1517681"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egment 10">
              <a:extLst>
                <a:ext uri="{FF2B5EF4-FFF2-40B4-BE49-F238E27FC236}">
                  <a16:creationId xmlns:a16="http://schemas.microsoft.com/office/drawing/2014/main" id="{5E442D61-C742-4967-97B7-FC1DCBEC0CB1}"/>
                </a:ext>
              </a:extLst>
            </p:cNvPr>
            <p:cNvSpPr/>
            <p:nvPr/>
          </p:nvSpPr>
          <p:spPr>
            <a:xfrm rot="19800000">
              <a:off x="2885164" y="1774071"/>
              <a:ext cx="2202670" cy="2211083"/>
            </a:xfrm>
            <a:custGeom>
              <a:avLst/>
              <a:gdLst>
                <a:gd name="connsiteX0" fmla="*/ 1102942 w 2202670"/>
                <a:gd name="connsiteY0" fmla="*/ 0 h 2211083"/>
                <a:gd name="connsiteX1" fmla="*/ 2202670 w 2202670"/>
                <a:gd name="connsiteY1" fmla="*/ 1904786 h 2211083"/>
                <a:gd name="connsiteX2" fmla="*/ 2132846 w 2202670"/>
                <a:gd name="connsiteY2" fmla="*/ 1947587 h 2211083"/>
                <a:gd name="connsiteX3" fmla="*/ 1906159 w 2202670"/>
                <a:gd name="connsiteY3" fmla="*/ 2204586 h 2211083"/>
                <a:gd name="connsiteX4" fmla="*/ 1902833 w 2202670"/>
                <a:gd name="connsiteY4" fmla="*/ 2211083 h 2211083"/>
                <a:gd name="connsiteX5" fmla="*/ 0 w 2202670"/>
                <a:gd name="connsiteY5" fmla="*/ 1112481 h 2211083"/>
                <a:gd name="connsiteX6" fmla="*/ 3485 w 2202670"/>
                <a:gd name="connsiteY6" fmla="*/ 1106077 h 2211083"/>
                <a:gd name="connsiteX7" fmla="*/ 1052620 w 2202670"/>
                <a:gd name="connsiteY7" fmla="*/ 27574 h 2211083"/>
                <a:gd name="connsiteX8" fmla="*/ 1102942 w 2202670"/>
                <a:gd name="connsiteY8" fmla="*/ 0 h 221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2670" h="2211083">
                  <a:moveTo>
                    <a:pt x="1102942" y="0"/>
                  </a:moveTo>
                  <a:lnTo>
                    <a:pt x="2202670" y="1904786"/>
                  </a:lnTo>
                  <a:lnTo>
                    <a:pt x="2132846" y="1947587"/>
                  </a:lnTo>
                  <a:cubicBezTo>
                    <a:pt x="2043405" y="2015166"/>
                    <a:pt x="1965736" y="2101397"/>
                    <a:pt x="1906159" y="2204586"/>
                  </a:cubicBezTo>
                  <a:lnTo>
                    <a:pt x="1902833" y="2211083"/>
                  </a:lnTo>
                  <a:lnTo>
                    <a:pt x="0" y="1112481"/>
                  </a:lnTo>
                  <a:lnTo>
                    <a:pt x="3485" y="1106077"/>
                  </a:lnTo>
                  <a:cubicBezTo>
                    <a:pt x="267546" y="648709"/>
                    <a:pt x="631849" y="285299"/>
                    <a:pt x="1052620" y="27574"/>
                  </a:cubicBezTo>
                  <a:lnTo>
                    <a:pt x="1102942"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egment 9">
              <a:extLst>
                <a:ext uri="{FF2B5EF4-FFF2-40B4-BE49-F238E27FC236}">
                  <a16:creationId xmlns:a16="http://schemas.microsoft.com/office/drawing/2014/main" id="{3C0B60F7-5EC8-4712-811B-FA0C4CE42366}"/>
                </a:ext>
              </a:extLst>
            </p:cNvPr>
            <p:cNvSpPr/>
            <p:nvPr/>
          </p:nvSpPr>
          <p:spPr>
            <a:xfrm rot="19800000">
              <a:off x="2912759" y="2963102"/>
              <a:ext cx="2307149" cy="1524450"/>
            </a:xfrm>
            <a:custGeom>
              <a:avLst/>
              <a:gdLst>
                <a:gd name="connsiteX0" fmla="*/ 404237 w 2307149"/>
                <a:gd name="connsiteY0" fmla="*/ 0 h 1524450"/>
                <a:gd name="connsiteX1" fmla="*/ 2307149 w 2307149"/>
                <a:gd name="connsiteY1" fmla="*/ 1098646 h 1524450"/>
                <a:gd name="connsiteX2" fmla="*/ 2271858 w 2307149"/>
                <a:gd name="connsiteY2" fmla="*/ 1167582 h 1524450"/>
                <a:gd name="connsiteX3" fmla="*/ 2202893 w 2307149"/>
                <a:gd name="connsiteY3" fmla="*/ 1413757 h 1524450"/>
                <a:gd name="connsiteX4" fmla="*/ 2199980 w 2307149"/>
                <a:gd name="connsiteY4" fmla="*/ 1524450 h 1524450"/>
                <a:gd name="connsiteX5" fmla="*/ 1924 w 2307149"/>
                <a:gd name="connsiteY5" fmla="*/ 1524450 h 1524450"/>
                <a:gd name="connsiteX6" fmla="*/ 0 w 2307149"/>
                <a:gd name="connsiteY6" fmla="*/ 1438260 h 1524450"/>
                <a:gd name="connsiteX7" fmla="*/ 334158 w 2307149"/>
                <a:gd name="connsiteY7" fmla="*/ 128793 h 1524450"/>
                <a:gd name="connsiteX8" fmla="*/ 404237 w 2307149"/>
                <a:gd name="connsiteY8" fmla="*/ 0 h 152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7149" h="1524450">
                  <a:moveTo>
                    <a:pt x="404237" y="0"/>
                  </a:moveTo>
                  <a:lnTo>
                    <a:pt x="2307149" y="1098646"/>
                  </a:lnTo>
                  <a:lnTo>
                    <a:pt x="2271858" y="1167582"/>
                  </a:lnTo>
                  <a:cubicBezTo>
                    <a:pt x="2235996" y="1247374"/>
                    <a:pt x="2213247" y="1330321"/>
                    <a:pt x="2202893" y="1413757"/>
                  </a:cubicBezTo>
                  <a:lnTo>
                    <a:pt x="2199980" y="1524450"/>
                  </a:lnTo>
                  <a:lnTo>
                    <a:pt x="1924" y="1524450"/>
                  </a:lnTo>
                  <a:lnTo>
                    <a:pt x="0" y="1438260"/>
                  </a:lnTo>
                  <a:cubicBezTo>
                    <a:pt x="11529" y="994326"/>
                    <a:pt x="120065" y="547200"/>
                    <a:pt x="334158" y="128793"/>
                  </a:cubicBezTo>
                  <a:lnTo>
                    <a:pt x="404237"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egment 8">
              <a:extLst>
                <a:ext uri="{FF2B5EF4-FFF2-40B4-BE49-F238E27FC236}">
                  <a16:creationId xmlns:a16="http://schemas.microsoft.com/office/drawing/2014/main" id="{06F646A7-61BE-4812-AB1C-4CD34C28F5B2}"/>
                </a:ext>
              </a:extLst>
            </p:cNvPr>
            <p:cNvSpPr/>
            <p:nvPr/>
          </p:nvSpPr>
          <p:spPr>
            <a:xfrm rot="19800000">
              <a:off x="3677634" y="4283788"/>
              <a:ext cx="2314159" cy="1522784"/>
            </a:xfrm>
            <a:custGeom>
              <a:avLst/>
              <a:gdLst>
                <a:gd name="connsiteX0" fmla="*/ 2197880 w 2314159"/>
                <a:gd name="connsiteY0" fmla="*/ 0 h 1522784"/>
                <a:gd name="connsiteX1" fmla="*/ 2196500 w 2314159"/>
                <a:gd name="connsiteY1" fmla="*/ 52441 h 1522784"/>
                <a:gd name="connsiteX2" fmla="*/ 2281819 w 2314159"/>
                <a:gd name="connsiteY2" fmla="*/ 370856 h 1522784"/>
                <a:gd name="connsiteX3" fmla="*/ 2314159 w 2314159"/>
                <a:gd name="connsiteY3" fmla="*/ 423614 h 1522784"/>
                <a:gd name="connsiteX4" fmla="*/ 410342 w 2314159"/>
                <a:gd name="connsiteY4" fmla="*/ 1522784 h 1522784"/>
                <a:gd name="connsiteX5" fmla="*/ 307115 w 2314159"/>
                <a:gd name="connsiteY5" fmla="*/ 1334397 h 1522784"/>
                <a:gd name="connsiteX6" fmla="*/ 4585 w 2314159"/>
                <a:gd name="connsiteY6" fmla="*/ 205343 h 1522784"/>
                <a:gd name="connsiteX7" fmla="*/ 0 w 2314159"/>
                <a:gd name="connsiteY7" fmla="*/ 0 h 1522784"/>
                <a:gd name="connsiteX8" fmla="*/ 2197880 w 2314159"/>
                <a:gd name="connsiteY8" fmla="*/ 0 h 152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159" h="1522784">
                  <a:moveTo>
                    <a:pt x="2197880" y="0"/>
                  </a:moveTo>
                  <a:lnTo>
                    <a:pt x="2196500" y="52441"/>
                  </a:lnTo>
                  <a:cubicBezTo>
                    <a:pt x="2204312" y="162978"/>
                    <a:pt x="2233316" y="271223"/>
                    <a:pt x="2281819" y="370856"/>
                  </a:cubicBezTo>
                  <a:lnTo>
                    <a:pt x="2314159" y="423614"/>
                  </a:lnTo>
                  <a:lnTo>
                    <a:pt x="410342" y="1522784"/>
                  </a:lnTo>
                  <a:lnTo>
                    <a:pt x="307115" y="1334397"/>
                  </a:lnTo>
                  <a:cubicBezTo>
                    <a:pt x="135130" y="981112"/>
                    <a:pt x="32285" y="597290"/>
                    <a:pt x="4585" y="205343"/>
                  </a:cubicBezTo>
                  <a:lnTo>
                    <a:pt x="0" y="0"/>
                  </a:lnTo>
                  <a:lnTo>
                    <a:pt x="2197880"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ergment 7">
              <a:extLst>
                <a:ext uri="{FF2B5EF4-FFF2-40B4-BE49-F238E27FC236}">
                  <a16:creationId xmlns:a16="http://schemas.microsoft.com/office/drawing/2014/main" id="{1DC68BC9-E739-4EDD-859D-CA7427F94F17}"/>
                </a:ext>
              </a:extLst>
            </p:cNvPr>
            <p:cNvSpPr/>
            <p:nvPr/>
          </p:nvSpPr>
          <p:spPr>
            <a:xfrm rot="19800000">
              <a:off x="4427759" y="4426034"/>
              <a:ext cx="2213507" cy="2215483"/>
            </a:xfrm>
            <a:custGeom>
              <a:avLst/>
              <a:gdLst>
                <a:gd name="connsiteX0" fmla="*/ 1903969 w 2213507"/>
                <a:gd name="connsiteY0" fmla="*/ 0 h 2215483"/>
                <a:gd name="connsiteX1" fmla="*/ 1956914 w 2213507"/>
                <a:gd name="connsiteY1" fmla="*/ 86373 h 2215483"/>
                <a:gd name="connsiteX2" fmla="*/ 2139727 w 2213507"/>
                <a:gd name="connsiteY2" fmla="*/ 265085 h 2215483"/>
                <a:gd name="connsiteX3" fmla="*/ 2213507 w 2213507"/>
                <a:gd name="connsiteY3" fmla="*/ 312797 h 2215483"/>
                <a:gd name="connsiteX4" fmla="*/ 1114991 w 2213507"/>
                <a:gd name="connsiteY4" fmla="*/ 2215483 h 2215483"/>
                <a:gd name="connsiteX5" fmla="*/ 981024 w 2213507"/>
                <a:gd name="connsiteY5" fmla="*/ 2133552 h 2215483"/>
                <a:gd name="connsiteX6" fmla="*/ 36901 w 2213507"/>
                <a:gd name="connsiteY6" fmla="*/ 1166600 h 2215483"/>
                <a:gd name="connsiteX7" fmla="*/ 0 w 2213507"/>
                <a:gd name="connsiteY7" fmla="*/ 1099256 h 2215483"/>
                <a:gd name="connsiteX8" fmla="*/ 1903969 w 2213507"/>
                <a:gd name="connsiteY8" fmla="*/ 0 h 221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507" h="2215483">
                  <a:moveTo>
                    <a:pt x="1903969" y="0"/>
                  </a:moveTo>
                  <a:lnTo>
                    <a:pt x="1956914" y="86373"/>
                  </a:lnTo>
                  <a:cubicBezTo>
                    <a:pt x="2007598" y="153454"/>
                    <a:pt x="2068774" y="213914"/>
                    <a:pt x="2139727" y="265085"/>
                  </a:cubicBezTo>
                  <a:lnTo>
                    <a:pt x="2213507" y="312797"/>
                  </a:lnTo>
                  <a:lnTo>
                    <a:pt x="1114991" y="2215483"/>
                  </a:lnTo>
                  <a:lnTo>
                    <a:pt x="981024" y="2133552"/>
                  </a:lnTo>
                  <a:cubicBezTo>
                    <a:pt x="586411" y="1878248"/>
                    <a:pt x="268853" y="1545294"/>
                    <a:pt x="36901" y="1166600"/>
                  </a:cubicBezTo>
                  <a:lnTo>
                    <a:pt x="0" y="1099256"/>
                  </a:lnTo>
                  <a:lnTo>
                    <a:pt x="1903969"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egment 6">
              <a:extLst>
                <a:ext uri="{FF2B5EF4-FFF2-40B4-BE49-F238E27FC236}">
                  <a16:creationId xmlns:a16="http://schemas.microsoft.com/office/drawing/2014/main" id="{712DC6AD-2399-41EE-B7B8-AFA9808DCD92}"/>
                </a:ext>
              </a:extLst>
            </p:cNvPr>
            <p:cNvSpPr/>
            <p:nvPr/>
          </p:nvSpPr>
          <p:spPr>
            <a:xfrm rot="19800000">
              <a:off x="5624438" y="4309442"/>
              <a:ext cx="1507471" cy="2310696"/>
            </a:xfrm>
            <a:custGeom>
              <a:avLst/>
              <a:gdLst>
                <a:gd name="connsiteX0" fmla="*/ 1507471 w 1507471"/>
                <a:gd name="connsiteY0" fmla="*/ 110089 h 2310696"/>
                <a:gd name="connsiteX1" fmla="*/ 1507470 w 1507471"/>
                <a:gd name="connsiteY1" fmla="*/ 2309303 h 2310696"/>
                <a:gd name="connsiteX2" fmla="*/ 1445089 w 1507471"/>
                <a:gd name="connsiteY2" fmla="*/ 2310696 h 2310696"/>
                <a:gd name="connsiteX3" fmla="*/ 135622 w 1507471"/>
                <a:gd name="connsiteY3" fmla="*/ 1976537 h 2310696"/>
                <a:gd name="connsiteX4" fmla="*/ 0 w 1507471"/>
                <a:gd name="connsiteY4" fmla="*/ 1902743 h 2310696"/>
                <a:gd name="connsiteX5" fmla="*/ 1098548 w 1507471"/>
                <a:gd name="connsiteY5" fmla="*/ 0 h 2310696"/>
                <a:gd name="connsiteX6" fmla="*/ 1174411 w 1507471"/>
                <a:gd name="connsiteY6" fmla="*/ 38838 h 2310696"/>
                <a:gd name="connsiteX7" fmla="*/ 1420586 w 1507471"/>
                <a:gd name="connsiteY7" fmla="*/ 107802 h 2310696"/>
                <a:gd name="connsiteX8" fmla="*/ 1507471 w 1507471"/>
                <a:gd name="connsiteY8" fmla="*/ 110089 h 231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7471" h="2310696">
                  <a:moveTo>
                    <a:pt x="1507471" y="110089"/>
                  </a:moveTo>
                  <a:lnTo>
                    <a:pt x="1507470" y="2309303"/>
                  </a:lnTo>
                  <a:lnTo>
                    <a:pt x="1445089" y="2310696"/>
                  </a:lnTo>
                  <a:cubicBezTo>
                    <a:pt x="1001155" y="2299166"/>
                    <a:pt x="554029" y="2190630"/>
                    <a:pt x="135622" y="1976537"/>
                  </a:cubicBezTo>
                  <a:lnTo>
                    <a:pt x="0" y="1902743"/>
                  </a:lnTo>
                  <a:lnTo>
                    <a:pt x="1098548" y="0"/>
                  </a:lnTo>
                  <a:lnTo>
                    <a:pt x="1174411" y="38838"/>
                  </a:lnTo>
                  <a:cubicBezTo>
                    <a:pt x="1254203" y="74699"/>
                    <a:pt x="1337151" y="97449"/>
                    <a:pt x="1420586" y="107802"/>
                  </a:cubicBezTo>
                  <a:lnTo>
                    <a:pt x="1507471" y="110089"/>
                  </a:lnTo>
                  <a:close/>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egment 5">
              <a:extLst>
                <a:ext uri="{FF2B5EF4-FFF2-40B4-BE49-F238E27FC236}">
                  <a16:creationId xmlns:a16="http://schemas.microsoft.com/office/drawing/2014/main" id="{F7D8B1BD-D1A2-44D6-8F5B-C11C0099E251}"/>
                </a:ext>
              </a:extLst>
            </p:cNvPr>
            <p:cNvSpPr/>
            <p:nvPr/>
          </p:nvSpPr>
          <p:spPr>
            <a:xfrm rot="19800000">
              <a:off x="6929297" y="3541321"/>
              <a:ext cx="1543866" cy="2313066"/>
            </a:xfrm>
            <a:custGeom>
              <a:avLst/>
              <a:gdLst>
                <a:gd name="connsiteX0" fmla="*/ 444773 w 1543866"/>
                <a:gd name="connsiteY0" fmla="*/ 0 h 2313066"/>
                <a:gd name="connsiteX1" fmla="*/ 1543866 w 1543866"/>
                <a:gd name="connsiteY1" fmla="*/ 1903686 h 2313066"/>
                <a:gd name="connsiteX2" fmla="*/ 1358205 w 1543866"/>
                <a:gd name="connsiteY2" fmla="*/ 2005420 h 2313066"/>
                <a:gd name="connsiteX3" fmla="*/ 229151 w 1543866"/>
                <a:gd name="connsiteY3" fmla="*/ 2307949 h 2313066"/>
                <a:gd name="connsiteX4" fmla="*/ 0 w 1543866"/>
                <a:gd name="connsiteY4" fmla="*/ 2313066 h 2313066"/>
                <a:gd name="connsiteX5" fmla="*/ 0 w 1543866"/>
                <a:gd name="connsiteY5" fmla="*/ 114028 h 2313066"/>
                <a:gd name="connsiteX6" fmla="*/ 76249 w 1543866"/>
                <a:gd name="connsiteY6" fmla="*/ 116034 h 2313066"/>
                <a:gd name="connsiteX7" fmla="*/ 394664 w 1543866"/>
                <a:gd name="connsiteY7" fmla="*/ 30715 h 2313066"/>
                <a:gd name="connsiteX8" fmla="*/ 444773 w 1543866"/>
                <a:gd name="connsiteY8" fmla="*/ 0 h 231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866" h="2313066">
                  <a:moveTo>
                    <a:pt x="444773" y="0"/>
                  </a:moveTo>
                  <a:lnTo>
                    <a:pt x="1543866" y="1903686"/>
                  </a:lnTo>
                  <a:lnTo>
                    <a:pt x="1358205" y="2005420"/>
                  </a:lnTo>
                  <a:cubicBezTo>
                    <a:pt x="1004919" y="2177405"/>
                    <a:pt x="621097" y="2280250"/>
                    <a:pt x="229151" y="2307949"/>
                  </a:cubicBezTo>
                  <a:lnTo>
                    <a:pt x="0" y="2313066"/>
                  </a:lnTo>
                  <a:lnTo>
                    <a:pt x="0" y="114028"/>
                  </a:lnTo>
                  <a:lnTo>
                    <a:pt x="76249" y="116034"/>
                  </a:lnTo>
                  <a:cubicBezTo>
                    <a:pt x="186786" y="108223"/>
                    <a:pt x="295031" y="79218"/>
                    <a:pt x="394664" y="30715"/>
                  </a:cubicBezTo>
                  <a:lnTo>
                    <a:pt x="444773"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egment 4">
              <a:extLst>
                <a:ext uri="{FF2B5EF4-FFF2-40B4-BE49-F238E27FC236}">
                  <a16:creationId xmlns:a16="http://schemas.microsoft.com/office/drawing/2014/main" id="{1E13AAAA-A35D-4E13-A1CF-66F77CBEDFA4}"/>
                </a:ext>
              </a:extLst>
            </p:cNvPr>
            <p:cNvSpPr/>
            <p:nvPr/>
          </p:nvSpPr>
          <p:spPr>
            <a:xfrm rot="19800000">
              <a:off x="7091699" y="2887148"/>
              <a:ext cx="2216506" cy="2212380"/>
            </a:xfrm>
            <a:custGeom>
              <a:avLst/>
              <a:gdLst>
                <a:gd name="connsiteX0" fmla="*/ 313753 w 2216506"/>
                <a:gd name="connsiteY0" fmla="*/ 0 h 2212380"/>
                <a:gd name="connsiteX1" fmla="*/ 2216506 w 2216506"/>
                <a:gd name="connsiteY1" fmla="*/ 1098555 h 2212380"/>
                <a:gd name="connsiteX2" fmla="*/ 2136202 w 2216506"/>
                <a:gd name="connsiteY2" fmla="*/ 1229862 h 2212380"/>
                <a:gd name="connsiteX3" fmla="*/ 1169250 w 2216506"/>
                <a:gd name="connsiteY3" fmla="*/ 2173985 h 2212380"/>
                <a:gd name="connsiteX4" fmla="*/ 1099181 w 2216506"/>
                <a:gd name="connsiteY4" fmla="*/ 2212380 h 2212380"/>
                <a:gd name="connsiteX5" fmla="*/ 0 w 2216506"/>
                <a:gd name="connsiteY5" fmla="*/ 308542 h 2212380"/>
                <a:gd name="connsiteX6" fmla="*/ 89023 w 2216506"/>
                <a:gd name="connsiteY6" fmla="*/ 253972 h 2212380"/>
                <a:gd name="connsiteX7" fmla="*/ 267735 w 2216506"/>
                <a:gd name="connsiteY7" fmla="*/ 71159 h 2212380"/>
                <a:gd name="connsiteX8" fmla="*/ 313753 w 2216506"/>
                <a:gd name="connsiteY8" fmla="*/ 0 h 221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06" h="2212380">
                  <a:moveTo>
                    <a:pt x="313753" y="0"/>
                  </a:moveTo>
                  <a:lnTo>
                    <a:pt x="2216506" y="1098555"/>
                  </a:lnTo>
                  <a:lnTo>
                    <a:pt x="2136202" y="1229862"/>
                  </a:lnTo>
                  <a:cubicBezTo>
                    <a:pt x="1880899" y="1624475"/>
                    <a:pt x="1547943" y="1942033"/>
                    <a:pt x="1169250" y="2173985"/>
                  </a:cubicBezTo>
                  <a:lnTo>
                    <a:pt x="1099181" y="2212380"/>
                  </a:lnTo>
                  <a:lnTo>
                    <a:pt x="0" y="308542"/>
                  </a:lnTo>
                  <a:lnTo>
                    <a:pt x="89023" y="253972"/>
                  </a:lnTo>
                  <a:cubicBezTo>
                    <a:pt x="156104" y="203288"/>
                    <a:pt x="216564" y="142112"/>
                    <a:pt x="267735" y="71159"/>
                  </a:cubicBezTo>
                  <a:lnTo>
                    <a:pt x="313753"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egment 3">
              <a:extLst>
                <a:ext uri="{FF2B5EF4-FFF2-40B4-BE49-F238E27FC236}">
                  <a16:creationId xmlns:a16="http://schemas.microsoft.com/office/drawing/2014/main" id="{B16D7BB5-F9F8-41DF-B0FD-B8AD17EAB60E}"/>
                </a:ext>
              </a:extLst>
            </p:cNvPr>
            <p:cNvSpPr/>
            <p:nvPr/>
          </p:nvSpPr>
          <p:spPr>
            <a:xfrm rot="19800000">
              <a:off x="6970628" y="2373957"/>
              <a:ext cx="2312118" cy="1530902"/>
            </a:xfrm>
            <a:custGeom>
              <a:avLst/>
              <a:gdLst>
                <a:gd name="connsiteX0" fmla="*/ 2310263 w 2312118"/>
                <a:gd name="connsiteY0" fmla="*/ 0 h 1530902"/>
                <a:gd name="connsiteX1" fmla="*/ 2312118 w 2312118"/>
                <a:gd name="connsiteY1" fmla="*/ 83073 h 1530902"/>
                <a:gd name="connsiteX2" fmla="*/ 1902674 w 2312118"/>
                <a:gd name="connsiteY2" fmla="*/ 1530902 h 1530902"/>
                <a:gd name="connsiteX3" fmla="*/ 0 w 2312118"/>
                <a:gd name="connsiteY3" fmla="*/ 432392 h 1530902"/>
                <a:gd name="connsiteX4" fmla="*/ 109224 w 2312118"/>
                <a:gd name="connsiteY4" fmla="*/ 107576 h 1530902"/>
                <a:gd name="connsiteX5" fmla="*/ 112056 w 2312118"/>
                <a:gd name="connsiteY5" fmla="*/ 0 h 1530902"/>
                <a:gd name="connsiteX6" fmla="*/ 2310263 w 2312118"/>
                <a:gd name="connsiteY6" fmla="*/ 0 h 153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2118" h="1530902">
                  <a:moveTo>
                    <a:pt x="2310263" y="0"/>
                  </a:moveTo>
                  <a:lnTo>
                    <a:pt x="2312118" y="83073"/>
                  </a:lnTo>
                  <a:cubicBezTo>
                    <a:pt x="2299307" y="576334"/>
                    <a:pt x="2166736" y="1073534"/>
                    <a:pt x="1902674" y="1530902"/>
                  </a:cubicBezTo>
                  <a:lnTo>
                    <a:pt x="0" y="432392"/>
                  </a:lnTo>
                  <a:cubicBezTo>
                    <a:pt x="59577" y="329203"/>
                    <a:pt x="95420" y="218824"/>
                    <a:pt x="109224" y="107576"/>
                  </a:cubicBezTo>
                  <a:lnTo>
                    <a:pt x="112056" y="0"/>
                  </a:lnTo>
                  <a:lnTo>
                    <a:pt x="2310263"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egment 2">
              <a:extLst>
                <a:ext uri="{FF2B5EF4-FFF2-40B4-BE49-F238E27FC236}">
                  <a16:creationId xmlns:a16="http://schemas.microsoft.com/office/drawing/2014/main" id="{FA06254C-FD79-484E-A891-DEDBB1E55C96}"/>
                </a:ext>
              </a:extLst>
            </p:cNvPr>
            <p:cNvSpPr/>
            <p:nvPr/>
          </p:nvSpPr>
          <p:spPr>
            <a:xfrm rot="19800000">
              <a:off x="6213111" y="1062999"/>
              <a:ext cx="2305260" cy="1510854"/>
            </a:xfrm>
            <a:custGeom>
              <a:avLst/>
              <a:gdLst>
                <a:gd name="connsiteX0" fmla="*/ 1903094 w 2305260"/>
                <a:gd name="connsiteY0" fmla="*/ 0 h 1510854"/>
                <a:gd name="connsiteX1" fmla="*/ 1998076 w 2305260"/>
                <a:gd name="connsiteY1" fmla="*/ 173339 h 1510854"/>
                <a:gd name="connsiteX2" fmla="*/ 2300605 w 2305260"/>
                <a:gd name="connsiteY2" fmla="*/ 1302394 h 1510854"/>
                <a:gd name="connsiteX3" fmla="*/ 2305260 w 2305260"/>
                <a:gd name="connsiteY3" fmla="*/ 1510854 h 1510854"/>
                <a:gd name="connsiteX4" fmla="*/ 107228 w 2305260"/>
                <a:gd name="connsiteY4" fmla="*/ 1510854 h 1510854"/>
                <a:gd name="connsiteX5" fmla="*/ 108690 w 2305260"/>
                <a:gd name="connsiteY5" fmla="*/ 1455295 h 1510854"/>
                <a:gd name="connsiteX6" fmla="*/ 23371 w 2305260"/>
                <a:gd name="connsiteY6" fmla="*/ 1136880 h 1510854"/>
                <a:gd name="connsiteX7" fmla="*/ 0 w 2305260"/>
                <a:gd name="connsiteY7" fmla="*/ 1098752 h 1510854"/>
                <a:gd name="connsiteX8" fmla="*/ 1903094 w 2305260"/>
                <a:gd name="connsiteY8" fmla="*/ 0 h 151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5260" h="1510854">
                  <a:moveTo>
                    <a:pt x="1903094" y="0"/>
                  </a:moveTo>
                  <a:lnTo>
                    <a:pt x="1998076" y="173339"/>
                  </a:lnTo>
                  <a:cubicBezTo>
                    <a:pt x="2170061" y="526625"/>
                    <a:pt x="2272905" y="910447"/>
                    <a:pt x="2300605" y="1302394"/>
                  </a:cubicBezTo>
                  <a:lnTo>
                    <a:pt x="2305260" y="1510854"/>
                  </a:lnTo>
                  <a:lnTo>
                    <a:pt x="107228" y="1510854"/>
                  </a:lnTo>
                  <a:lnTo>
                    <a:pt x="108690" y="1455295"/>
                  </a:lnTo>
                  <a:cubicBezTo>
                    <a:pt x="100879" y="1344759"/>
                    <a:pt x="71874" y="1236513"/>
                    <a:pt x="23371" y="1136880"/>
                  </a:cubicBezTo>
                  <a:lnTo>
                    <a:pt x="0" y="1098752"/>
                  </a:lnTo>
                  <a:lnTo>
                    <a:pt x="1903094" y="0"/>
                  </a:lnTo>
                  <a:close/>
                </a:path>
              </a:pathLst>
            </a:cu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egment 1">
              <a:extLst>
                <a:ext uri="{FF2B5EF4-FFF2-40B4-BE49-F238E27FC236}">
                  <a16:creationId xmlns:a16="http://schemas.microsoft.com/office/drawing/2014/main" id="{CA9536F3-A9E2-471A-859F-8624299EC139}"/>
                </a:ext>
              </a:extLst>
            </p:cNvPr>
            <p:cNvSpPr/>
            <p:nvPr/>
          </p:nvSpPr>
          <p:spPr>
            <a:xfrm rot="19800000">
              <a:off x="5553398" y="213310"/>
              <a:ext cx="2222159" cy="2230365"/>
            </a:xfrm>
            <a:custGeom>
              <a:avLst/>
              <a:gdLst>
                <a:gd name="connsiteX0" fmla="*/ 1098510 w 2222159"/>
                <a:gd name="connsiteY0" fmla="*/ 0 h 2230365"/>
                <a:gd name="connsiteX1" fmla="*/ 2177012 w 2222159"/>
                <a:gd name="connsiteY1" fmla="*/ 1049135 h 2230365"/>
                <a:gd name="connsiteX2" fmla="*/ 2222159 w 2222159"/>
                <a:gd name="connsiteY2" fmla="*/ 1131525 h 2230365"/>
                <a:gd name="connsiteX3" fmla="*/ 318913 w 2222159"/>
                <a:gd name="connsiteY3" fmla="*/ 2230365 h 2230365"/>
                <a:gd name="connsiteX4" fmla="*/ 256999 w 2222159"/>
                <a:gd name="connsiteY4" fmla="*/ 2129361 h 2230365"/>
                <a:gd name="connsiteX5" fmla="*/ 0 w 2222159"/>
                <a:gd name="connsiteY5" fmla="*/ 1902674 h 2230365"/>
                <a:gd name="connsiteX6" fmla="*/ 1098510 w 2222159"/>
                <a:gd name="connsiteY6" fmla="*/ 0 h 223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159" h="2230365">
                  <a:moveTo>
                    <a:pt x="1098510" y="0"/>
                  </a:moveTo>
                  <a:cubicBezTo>
                    <a:pt x="1555877" y="264061"/>
                    <a:pt x="1919287" y="628363"/>
                    <a:pt x="2177012" y="1049135"/>
                  </a:cubicBezTo>
                  <a:lnTo>
                    <a:pt x="2222159" y="1131525"/>
                  </a:lnTo>
                  <a:lnTo>
                    <a:pt x="318913" y="2230365"/>
                  </a:lnTo>
                  <a:lnTo>
                    <a:pt x="256999" y="2129361"/>
                  </a:lnTo>
                  <a:cubicBezTo>
                    <a:pt x="189420" y="2039920"/>
                    <a:pt x="103190" y="1962251"/>
                    <a:pt x="0" y="1902674"/>
                  </a:cubicBezTo>
                  <a:lnTo>
                    <a:pt x="1098510"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Segment 12 Text">
              <a:extLst>
                <a:ext uri="{FF2B5EF4-FFF2-40B4-BE49-F238E27FC236}">
                  <a16:creationId xmlns:a16="http://schemas.microsoft.com/office/drawing/2014/main" id="{4B1DDD7E-8BDB-4D1F-BB9A-3D9CEE23754C}"/>
                </a:ext>
              </a:extLst>
            </p:cNvPr>
            <p:cNvSpPr/>
            <p:nvPr/>
          </p:nvSpPr>
          <p:spPr>
            <a:xfrm rot="15094825">
              <a:off x="4463267" y="1144441"/>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sp>
          <p:nvSpPr>
            <p:cNvPr id="50" name="Segment 11 Text">
              <a:extLst>
                <a:ext uri="{FF2B5EF4-FFF2-40B4-BE49-F238E27FC236}">
                  <a16:creationId xmlns:a16="http://schemas.microsoft.com/office/drawing/2014/main" id="{FEA8BDF8-7D2E-44E1-88E7-8E5918C791FA}"/>
                </a:ext>
              </a:extLst>
            </p:cNvPr>
            <p:cNvSpPr/>
            <p:nvPr/>
          </p:nvSpPr>
          <p:spPr>
            <a:xfrm rot="13372475">
              <a:off x="3598843" y="1691676"/>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sp>
          <p:nvSpPr>
            <p:cNvPr id="51" name="Segment 10 Text">
              <a:extLst>
                <a:ext uri="{FF2B5EF4-FFF2-40B4-BE49-F238E27FC236}">
                  <a16:creationId xmlns:a16="http://schemas.microsoft.com/office/drawing/2014/main" id="{5ED905A6-A039-4FD3-ADF7-ADEA4B3BBD50}"/>
                </a:ext>
              </a:extLst>
            </p:cNvPr>
            <p:cNvSpPr/>
            <p:nvPr/>
          </p:nvSpPr>
          <p:spPr>
            <a:xfrm rot="11488962">
              <a:off x="3137292" y="2566500"/>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sp>
          <p:nvSpPr>
            <p:cNvPr id="52" name="Segment 9 Text">
              <a:extLst>
                <a:ext uri="{FF2B5EF4-FFF2-40B4-BE49-F238E27FC236}">
                  <a16:creationId xmlns:a16="http://schemas.microsoft.com/office/drawing/2014/main" id="{EE63C8E8-E688-445E-B50A-1A9C690DE77D}"/>
                </a:ext>
              </a:extLst>
            </p:cNvPr>
            <p:cNvSpPr/>
            <p:nvPr/>
          </p:nvSpPr>
          <p:spPr>
            <a:xfrm rot="9928268">
              <a:off x="3174221" y="3570954"/>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sp>
          <p:nvSpPr>
            <p:cNvPr id="53" name="Segment 8 Text">
              <a:extLst>
                <a:ext uri="{FF2B5EF4-FFF2-40B4-BE49-F238E27FC236}">
                  <a16:creationId xmlns:a16="http://schemas.microsoft.com/office/drawing/2014/main" id="{10687200-51C0-4CEF-8623-B947CA41F204}"/>
                </a:ext>
              </a:extLst>
            </p:cNvPr>
            <p:cNvSpPr/>
            <p:nvPr/>
          </p:nvSpPr>
          <p:spPr>
            <a:xfrm rot="8011487">
              <a:off x="3668031" y="4430664"/>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sp>
          <p:nvSpPr>
            <p:cNvPr id="54" name="Segment 7 Text">
              <a:extLst>
                <a:ext uri="{FF2B5EF4-FFF2-40B4-BE49-F238E27FC236}">
                  <a16:creationId xmlns:a16="http://schemas.microsoft.com/office/drawing/2014/main" id="{EBFF6283-2405-4BAB-A2A8-60CAA1B058EB}"/>
                </a:ext>
              </a:extLst>
            </p:cNvPr>
            <p:cNvSpPr/>
            <p:nvPr/>
          </p:nvSpPr>
          <p:spPr>
            <a:xfrm rot="6200893">
              <a:off x="4544228" y="4926742"/>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sp>
          <p:nvSpPr>
            <p:cNvPr id="55" name="Segment 6 Text">
              <a:extLst>
                <a:ext uri="{FF2B5EF4-FFF2-40B4-BE49-F238E27FC236}">
                  <a16:creationId xmlns:a16="http://schemas.microsoft.com/office/drawing/2014/main" id="{490C904E-25FA-4B67-AEC5-B2F8136DA55F}"/>
                </a:ext>
              </a:extLst>
            </p:cNvPr>
            <p:cNvSpPr/>
            <p:nvPr/>
          </p:nvSpPr>
          <p:spPr>
            <a:xfrm rot="4481382">
              <a:off x="5514398" y="4886317"/>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sp>
          <p:nvSpPr>
            <p:cNvPr id="56" name="Segment 5 Text">
              <a:extLst>
                <a:ext uri="{FF2B5EF4-FFF2-40B4-BE49-F238E27FC236}">
                  <a16:creationId xmlns:a16="http://schemas.microsoft.com/office/drawing/2014/main" id="{04E07933-07DC-4A50-AF94-68CEDCF07656}"/>
                </a:ext>
              </a:extLst>
            </p:cNvPr>
            <p:cNvSpPr/>
            <p:nvPr/>
          </p:nvSpPr>
          <p:spPr>
            <a:xfrm rot="2699573">
              <a:off x="6396327" y="4401569"/>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sp>
          <p:nvSpPr>
            <p:cNvPr id="57" name="Segment 4 Text">
              <a:extLst>
                <a:ext uri="{FF2B5EF4-FFF2-40B4-BE49-F238E27FC236}">
                  <a16:creationId xmlns:a16="http://schemas.microsoft.com/office/drawing/2014/main" id="{1F77009D-9539-410E-B129-9A03AF091CD7}"/>
                </a:ext>
              </a:extLst>
            </p:cNvPr>
            <p:cNvSpPr/>
            <p:nvPr/>
          </p:nvSpPr>
          <p:spPr>
            <a:xfrm rot="906046">
              <a:off x="6916382" y="3531351"/>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sp>
          <p:nvSpPr>
            <p:cNvPr id="58" name="Segment 3 Text">
              <a:extLst>
                <a:ext uri="{FF2B5EF4-FFF2-40B4-BE49-F238E27FC236}">
                  <a16:creationId xmlns:a16="http://schemas.microsoft.com/office/drawing/2014/main" id="{9C761F5C-8CD0-4888-B71F-ABB96AA6C077}"/>
                </a:ext>
              </a:extLst>
            </p:cNvPr>
            <p:cNvSpPr/>
            <p:nvPr/>
          </p:nvSpPr>
          <p:spPr>
            <a:xfrm rot="20849754">
              <a:off x="6922781" y="2537457"/>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sp>
          <p:nvSpPr>
            <p:cNvPr id="59" name="Segment 2 Text">
              <a:extLst>
                <a:ext uri="{FF2B5EF4-FFF2-40B4-BE49-F238E27FC236}">
                  <a16:creationId xmlns:a16="http://schemas.microsoft.com/office/drawing/2014/main" id="{D48B315C-714E-4DFD-ACB0-3F7A1DA7042C}"/>
                </a:ext>
              </a:extLst>
            </p:cNvPr>
            <p:cNvSpPr/>
            <p:nvPr/>
          </p:nvSpPr>
          <p:spPr>
            <a:xfrm rot="18962840">
              <a:off x="6404623" y="1632529"/>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sp>
          <p:nvSpPr>
            <p:cNvPr id="60" name="Segment 1 Text">
              <a:extLst>
                <a:ext uri="{FF2B5EF4-FFF2-40B4-BE49-F238E27FC236}">
                  <a16:creationId xmlns:a16="http://schemas.microsoft.com/office/drawing/2014/main" id="{3F4B9156-2086-4D8C-A68F-CEA5507DD04F}"/>
                </a:ext>
              </a:extLst>
            </p:cNvPr>
            <p:cNvSpPr/>
            <p:nvPr/>
          </p:nvSpPr>
          <p:spPr>
            <a:xfrm rot="17067617">
              <a:off x="5510755" y="1105679"/>
              <a:ext cx="2134632" cy="815259"/>
            </a:xfrm>
            <a:prstGeom prst="rect">
              <a:avLst/>
            </a:prstGeom>
            <a:noFill/>
          </p:spPr>
          <p:txBody>
            <a:bodyPr vert="horz" wrap="square" lIns="36000" tIns="36000" rIns="36000" bIns="36000" anchor="ctr" anchorCtr="0">
              <a:normAutofit/>
            </a:bodyPr>
            <a:lstStyle/>
            <a:p>
              <a:pPr algn="ctr"/>
              <a:r>
                <a:rPr lang="en-US" sz="2400" b="1" cap="none" spc="0" dirty="0">
                  <a:ln w="0"/>
                  <a:solidFill>
                    <a:schemeClr val="tx1"/>
                  </a:solidFill>
                  <a:latin typeface="Arial" panose="020B0604020202020204" pitchFamily="34" charset="0"/>
                  <a:cs typeface="Arial" panose="020B0604020202020204" pitchFamily="34" charset="0"/>
                </a:rPr>
                <a:t>Your text here</a:t>
              </a:r>
            </a:p>
          </p:txBody>
        </p:sp>
      </p:grpSp>
      <p:grpSp>
        <p:nvGrpSpPr>
          <p:cNvPr id="30" name="Spin Button">
            <a:extLst>
              <a:ext uri="{FF2B5EF4-FFF2-40B4-BE49-F238E27FC236}">
                <a16:creationId xmlns:a16="http://schemas.microsoft.com/office/drawing/2014/main" id="{5A4AE164-BDC2-4C05-9DBE-540CC6E78467}"/>
              </a:ext>
            </a:extLst>
          </p:cNvPr>
          <p:cNvGrpSpPr/>
          <p:nvPr/>
        </p:nvGrpSpPr>
        <p:grpSpPr>
          <a:xfrm>
            <a:off x="5196000" y="2529000"/>
            <a:ext cx="1800000" cy="1800000"/>
            <a:chOff x="5196000" y="2529000"/>
            <a:chExt cx="1800000" cy="1800000"/>
          </a:xfrm>
        </p:grpSpPr>
        <p:sp>
          <p:nvSpPr>
            <p:cNvPr id="31" name="Spin Button">
              <a:extLst>
                <a:ext uri="{FF2B5EF4-FFF2-40B4-BE49-F238E27FC236}">
                  <a16:creationId xmlns:a16="http://schemas.microsoft.com/office/drawing/2014/main" id="{9AEA8EA1-DEE8-4F31-B59A-5B19D9F0ECB2}"/>
                </a:ext>
              </a:extLst>
            </p:cNvPr>
            <p:cNvSpPr/>
            <p:nvPr/>
          </p:nvSpPr>
          <p:spPr>
            <a:xfrm>
              <a:off x="5196000" y="2529000"/>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path>
              </a:pathLst>
            </a:custGeom>
            <a:solidFill>
              <a:schemeClr val="accent6">
                <a:lumMod val="60000"/>
                <a:lumOff val="40000"/>
              </a:schemeClr>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GB" sz="4000" b="1" dirty="0">
                  <a:solidFill>
                    <a:schemeClr val="tx1"/>
                  </a:solidFill>
                  <a:latin typeface="Arial" panose="020B0604020202020204" pitchFamily="34" charset="0"/>
                  <a:cs typeface="Arial" panose="020B0604020202020204" pitchFamily="34" charset="0"/>
                </a:rPr>
                <a:t>SPIN</a:t>
              </a:r>
            </a:p>
          </p:txBody>
        </p:sp>
        <p:sp>
          <p:nvSpPr>
            <p:cNvPr id="32" name="Arrow: Curved Down 31">
              <a:extLst>
                <a:ext uri="{FF2B5EF4-FFF2-40B4-BE49-F238E27FC236}">
                  <a16:creationId xmlns:a16="http://schemas.microsoft.com/office/drawing/2014/main" id="{6E08BFD4-18AD-44C3-B109-AB78CA2C84AC}"/>
                </a:ext>
              </a:extLst>
            </p:cNvPr>
            <p:cNvSpPr/>
            <p:nvPr/>
          </p:nvSpPr>
          <p:spPr>
            <a:xfrm>
              <a:off x="5392462" y="2664749"/>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Arrow: Curved Down 32">
              <a:extLst>
                <a:ext uri="{FF2B5EF4-FFF2-40B4-BE49-F238E27FC236}">
                  <a16:creationId xmlns:a16="http://schemas.microsoft.com/office/drawing/2014/main" id="{7B7ED7CB-63BC-4D0E-8121-A1B5864A5D78}"/>
                </a:ext>
              </a:extLst>
            </p:cNvPr>
            <p:cNvSpPr/>
            <p:nvPr/>
          </p:nvSpPr>
          <p:spPr>
            <a:xfrm flipH="1" flipV="1">
              <a:off x="5384979" y="3672555"/>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4" name="Marker">
            <a:extLst>
              <a:ext uri="{FF2B5EF4-FFF2-40B4-BE49-F238E27FC236}">
                <a16:creationId xmlns:a16="http://schemas.microsoft.com/office/drawing/2014/main" id="{A7B16688-256D-4D3D-BCA2-9CD3DE1E0372}"/>
              </a:ext>
            </a:extLst>
          </p:cNvPr>
          <p:cNvSpPr/>
          <p:nvPr/>
        </p:nvSpPr>
        <p:spPr>
          <a:xfrm rot="10800000">
            <a:off x="5741207" y="-2198"/>
            <a:ext cx="720000" cy="720000"/>
          </a:xfrm>
          <a:prstGeom prst="triangle">
            <a:avLst/>
          </a:prstGeom>
          <a:solidFill>
            <a:srgbClr val="C0000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6388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300" fill="hold"/>
                                        <p:tgtEl>
                                          <p:spTgt spid="3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
                                        <p:tgtEl>
                                          <p:spTgt spid="8"/>
                                        </p:tgtEl>
                                      </p:cBhvr>
                                    </p:animEffect>
                                  </p:childTnLst>
                                </p:cTn>
                              </p:par>
                              <p:par>
                                <p:cTn id="12" presetID="10" presetClass="exit" presetSubtype="0" fill="hold" grpId="1" nodeType="withEffect">
                                  <p:stCondLst>
                                    <p:cond delay="0"/>
                                  </p:stCondLst>
                                  <p:childTnLst>
                                    <p:animEffect transition="out" filter="fade">
                                      <p:cBhvr>
                                        <p:cTn id="13" dur="10"/>
                                        <p:tgtEl>
                                          <p:spTgt spid="8"/>
                                        </p:tgtEl>
                                      </p:cBhvr>
                                    </p:animEffect>
                                    <p:set>
                                      <p:cBhvr>
                                        <p:cTn id="14" dur="1" fill="hold">
                                          <p:stCondLst>
                                            <p:cond delay="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36454-96E7-5E48-A078-50321CB021F8}"/>
              </a:ext>
            </a:extLst>
          </p:cNvPr>
          <p:cNvSpPr>
            <a:spLocks noGrp="1"/>
          </p:cNvSpPr>
          <p:nvPr>
            <p:ph type="body" sz="half" idx="2"/>
          </p:nvPr>
        </p:nvSpPr>
        <p:spPr/>
        <p:txBody>
          <a:bodyPr>
            <a:normAutofit/>
          </a:bodyPr>
          <a:lstStyle/>
          <a:p>
            <a:pPr algn="l"/>
            <a:r>
              <a:rPr lang="en-US" sz="2800" b="1" dirty="0"/>
              <a:t>We’ll begin at 1:00</a:t>
            </a:r>
          </a:p>
        </p:txBody>
      </p:sp>
      <p:sp>
        <p:nvSpPr>
          <p:cNvPr id="3" name="Title 2">
            <a:extLst>
              <a:ext uri="{FF2B5EF4-FFF2-40B4-BE49-F238E27FC236}">
                <a16:creationId xmlns:a16="http://schemas.microsoft.com/office/drawing/2014/main" id="{60691E2C-0946-504C-B1F7-AEF93104EA6B}"/>
              </a:ext>
            </a:extLst>
          </p:cNvPr>
          <p:cNvSpPr>
            <a:spLocks noGrp="1"/>
          </p:cNvSpPr>
          <p:nvPr>
            <p:ph type="title"/>
          </p:nvPr>
        </p:nvSpPr>
        <p:spPr/>
        <p:txBody>
          <a:bodyPr/>
          <a:lstStyle/>
          <a:p>
            <a:pPr algn="l"/>
            <a:r>
              <a:rPr lang="en-US" sz="4000" b="1" cap="none" dirty="0"/>
              <a:t>Action Assignment Before We Begin!</a:t>
            </a:r>
            <a:endParaRPr lang="en-US" sz="4000" b="1" dirty="0"/>
          </a:p>
        </p:txBody>
      </p:sp>
      <p:graphicFrame>
        <p:nvGraphicFramePr>
          <p:cNvPr id="7" name="Diagram 6">
            <a:extLst>
              <a:ext uri="{FF2B5EF4-FFF2-40B4-BE49-F238E27FC236}">
                <a16:creationId xmlns:a16="http://schemas.microsoft.com/office/drawing/2014/main" id="{8113043C-5C84-8D4E-BC70-5523412A678E}"/>
              </a:ext>
            </a:extLst>
          </p:cNvPr>
          <p:cNvGraphicFramePr/>
          <p:nvPr/>
        </p:nvGraphicFramePr>
        <p:xfrm>
          <a:off x="424543" y="453641"/>
          <a:ext cx="7543800" cy="5903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8982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D42A-556D-AB4C-897B-7B7E7445889A}"/>
              </a:ext>
            </a:extLst>
          </p:cNvPr>
          <p:cNvSpPr>
            <a:spLocks noGrp="1"/>
          </p:cNvSpPr>
          <p:nvPr>
            <p:ph type="ctrTitle"/>
          </p:nvPr>
        </p:nvSpPr>
        <p:spPr/>
        <p:txBody>
          <a:bodyPr>
            <a:normAutofit/>
          </a:bodyPr>
          <a:lstStyle/>
          <a:p>
            <a:r>
              <a:rPr lang="en-US" dirty="0"/>
              <a:t>Thank you for being in class! </a:t>
            </a:r>
            <a:br>
              <a:rPr lang="en-US" dirty="0"/>
            </a:br>
            <a:r>
              <a:rPr lang="en-US" dirty="0"/>
              <a:t>I hope you can use these in your own work.</a:t>
            </a:r>
          </a:p>
        </p:txBody>
      </p:sp>
      <p:sp>
        <p:nvSpPr>
          <p:cNvPr id="3" name="Subtitle 2">
            <a:extLst>
              <a:ext uri="{FF2B5EF4-FFF2-40B4-BE49-F238E27FC236}">
                <a16:creationId xmlns:a16="http://schemas.microsoft.com/office/drawing/2014/main" id="{9B55C449-775F-1544-9CFC-35E31CC74A85}"/>
              </a:ext>
            </a:extLst>
          </p:cNvPr>
          <p:cNvSpPr>
            <a:spLocks noGrp="1"/>
          </p:cNvSpPr>
          <p:nvPr>
            <p:ph type="subTitle" idx="1"/>
          </p:nvPr>
        </p:nvSpPr>
        <p:spPr>
          <a:xfrm>
            <a:off x="581194" y="2495445"/>
            <a:ext cx="10993546" cy="2327567"/>
          </a:xfrm>
        </p:spPr>
        <p:txBody>
          <a:bodyPr>
            <a:normAutofit fontScale="85000" lnSpcReduction="20000"/>
          </a:bodyPr>
          <a:lstStyle/>
          <a:p>
            <a:r>
              <a:rPr lang="en-US" sz="2800" cap="none" dirty="0">
                <a:solidFill>
                  <a:schemeClr val="tx2"/>
                </a:solidFill>
              </a:rPr>
              <a:t>Stay in touch! Share your accomplishments with me.</a:t>
            </a:r>
          </a:p>
          <a:p>
            <a:endParaRPr lang="en-US" sz="2800" cap="none" dirty="0">
              <a:solidFill>
                <a:schemeClr val="tx2"/>
              </a:solidFill>
            </a:endParaRPr>
          </a:p>
          <a:p>
            <a:r>
              <a:rPr lang="en-US" sz="2800" cap="none" dirty="0">
                <a:solidFill>
                  <a:schemeClr val="tx2"/>
                </a:solidFill>
                <a:hlinkClick r:id="rId2">
                  <a:extLst>
                    <a:ext uri="{A12FA001-AC4F-418D-AE19-62706E023703}">
                      <ahyp:hlinkClr xmlns:ahyp="http://schemas.microsoft.com/office/drawing/2018/hyperlinkcolor" val="tx"/>
                    </a:ext>
                  </a:extLst>
                </a:hlinkClick>
              </a:rPr>
              <a:t>Katrina@katrinakennedy.com</a:t>
            </a:r>
            <a:endParaRPr lang="en-US" sz="2800" cap="none" dirty="0">
              <a:solidFill>
                <a:schemeClr val="tx2"/>
              </a:solidFill>
            </a:endParaRPr>
          </a:p>
          <a:p>
            <a:endParaRPr lang="en-US" sz="2800" cap="none" dirty="0">
              <a:solidFill>
                <a:schemeClr val="tx2"/>
              </a:solidFill>
            </a:endParaRPr>
          </a:p>
          <a:p>
            <a:r>
              <a:rPr lang="en-US" sz="2800" cap="none" dirty="0">
                <a:solidFill>
                  <a:schemeClr val="tx2"/>
                </a:solidFill>
              </a:rPr>
              <a:t>(916)832-0698 (text is preferred)</a:t>
            </a:r>
          </a:p>
          <a:p>
            <a:endParaRPr lang="en-US" sz="2800" cap="none" dirty="0">
              <a:solidFill>
                <a:schemeClr val="tx2"/>
              </a:solidFill>
            </a:endParaRPr>
          </a:p>
        </p:txBody>
      </p:sp>
    </p:spTree>
    <p:extLst>
      <p:ext uri="{BB962C8B-B14F-4D97-AF65-F5344CB8AC3E}">
        <p14:creationId xmlns:p14="http://schemas.microsoft.com/office/powerpoint/2010/main" val="294316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36454-96E7-5E48-A078-50321CB021F8}"/>
              </a:ext>
            </a:extLst>
          </p:cNvPr>
          <p:cNvSpPr>
            <a:spLocks noGrp="1"/>
          </p:cNvSpPr>
          <p:nvPr>
            <p:ph type="body" sz="half" idx="2"/>
          </p:nvPr>
        </p:nvSpPr>
        <p:spPr/>
        <p:txBody>
          <a:bodyPr>
            <a:normAutofit/>
          </a:bodyPr>
          <a:lstStyle/>
          <a:p>
            <a:pPr algn="l"/>
            <a:r>
              <a:rPr lang="en-US" sz="2800" b="1" dirty="0"/>
              <a:t> </a:t>
            </a:r>
          </a:p>
        </p:txBody>
      </p:sp>
      <p:sp>
        <p:nvSpPr>
          <p:cNvPr id="3" name="Title 2">
            <a:extLst>
              <a:ext uri="{FF2B5EF4-FFF2-40B4-BE49-F238E27FC236}">
                <a16:creationId xmlns:a16="http://schemas.microsoft.com/office/drawing/2014/main" id="{60691E2C-0946-504C-B1F7-AEF93104EA6B}"/>
              </a:ext>
            </a:extLst>
          </p:cNvPr>
          <p:cNvSpPr>
            <a:spLocks noGrp="1"/>
          </p:cNvSpPr>
          <p:nvPr>
            <p:ph type="title"/>
          </p:nvPr>
        </p:nvSpPr>
        <p:spPr/>
        <p:txBody>
          <a:bodyPr/>
          <a:lstStyle/>
          <a:p>
            <a:pPr algn="l"/>
            <a:r>
              <a:rPr lang="en-US" sz="4000" b="1" cap="none" dirty="0"/>
              <a:t>Action Assignment Before We Begin!</a:t>
            </a:r>
            <a:endParaRPr lang="en-US" sz="4000" b="1" dirty="0"/>
          </a:p>
        </p:txBody>
      </p:sp>
      <p:graphicFrame>
        <p:nvGraphicFramePr>
          <p:cNvPr id="7" name="Diagram 6">
            <a:extLst>
              <a:ext uri="{FF2B5EF4-FFF2-40B4-BE49-F238E27FC236}">
                <a16:creationId xmlns:a16="http://schemas.microsoft.com/office/drawing/2014/main" id="{8113043C-5C84-8D4E-BC70-5523412A678E}"/>
              </a:ext>
            </a:extLst>
          </p:cNvPr>
          <p:cNvGraphicFramePr/>
          <p:nvPr/>
        </p:nvGraphicFramePr>
        <p:xfrm>
          <a:off x="424543" y="453641"/>
          <a:ext cx="7543800" cy="5903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5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36454-96E7-5E48-A078-50321CB021F8}"/>
              </a:ext>
            </a:extLst>
          </p:cNvPr>
          <p:cNvSpPr>
            <a:spLocks noGrp="1"/>
          </p:cNvSpPr>
          <p:nvPr>
            <p:ph type="body" sz="half" idx="2"/>
          </p:nvPr>
        </p:nvSpPr>
        <p:spPr/>
        <p:txBody>
          <a:bodyPr>
            <a:normAutofit/>
          </a:bodyPr>
          <a:lstStyle/>
          <a:p>
            <a:pPr algn="l"/>
            <a:r>
              <a:rPr lang="en-US" sz="2800" b="1" dirty="0"/>
              <a:t>We’ll begin at 2:30</a:t>
            </a:r>
          </a:p>
        </p:txBody>
      </p:sp>
      <p:sp>
        <p:nvSpPr>
          <p:cNvPr id="3" name="Title 2">
            <a:extLst>
              <a:ext uri="{FF2B5EF4-FFF2-40B4-BE49-F238E27FC236}">
                <a16:creationId xmlns:a16="http://schemas.microsoft.com/office/drawing/2014/main" id="{60691E2C-0946-504C-B1F7-AEF93104EA6B}"/>
              </a:ext>
            </a:extLst>
          </p:cNvPr>
          <p:cNvSpPr>
            <a:spLocks noGrp="1"/>
          </p:cNvSpPr>
          <p:nvPr>
            <p:ph type="title"/>
          </p:nvPr>
        </p:nvSpPr>
        <p:spPr/>
        <p:txBody>
          <a:bodyPr/>
          <a:lstStyle/>
          <a:p>
            <a:pPr algn="l"/>
            <a:r>
              <a:rPr lang="en-US" sz="4000" b="1" cap="none" dirty="0"/>
              <a:t>Mini Bingo before we begin</a:t>
            </a:r>
            <a:endParaRPr lang="en-US" sz="4000" b="1" dirty="0"/>
          </a:p>
        </p:txBody>
      </p:sp>
      <p:graphicFrame>
        <p:nvGraphicFramePr>
          <p:cNvPr id="7" name="Diagram 6">
            <a:extLst>
              <a:ext uri="{FF2B5EF4-FFF2-40B4-BE49-F238E27FC236}">
                <a16:creationId xmlns:a16="http://schemas.microsoft.com/office/drawing/2014/main" id="{8113043C-5C84-8D4E-BC70-5523412A678E}"/>
              </a:ext>
            </a:extLst>
          </p:cNvPr>
          <p:cNvGraphicFramePr/>
          <p:nvPr/>
        </p:nvGraphicFramePr>
        <p:xfrm>
          <a:off x="424543" y="453641"/>
          <a:ext cx="7543800" cy="5903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A16EA38-2CF7-2E46-9413-671DB7C10679}"/>
              </a:ext>
            </a:extLst>
          </p:cNvPr>
          <p:cNvSpPr txBox="1"/>
          <p:nvPr/>
        </p:nvSpPr>
        <p:spPr>
          <a:xfrm>
            <a:off x="1226507" y="413859"/>
            <a:ext cx="5779779" cy="646331"/>
          </a:xfrm>
          <a:prstGeom prst="rect">
            <a:avLst/>
          </a:prstGeom>
          <a:noFill/>
        </p:spPr>
        <p:txBody>
          <a:bodyPr wrap="square" rtlCol="0">
            <a:spAutoFit/>
          </a:bodyPr>
          <a:lstStyle/>
          <a:p>
            <a:r>
              <a:rPr lang="en-US" dirty="0"/>
              <a:t>View Options/Annotate/Text to add your initials to the BINGO card. Shout BINGO if you get one!</a:t>
            </a:r>
          </a:p>
        </p:txBody>
      </p:sp>
      <p:cxnSp>
        <p:nvCxnSpPr>
          <p:cNvPr id="6" name="Straight Connector 5">
            <a:extLst>
              <a:ext uri="{FF2B5EF4-FFF2-40B4-BE49-F238E27FC236}">
                <a16:creationId xmlns:a16="http://schemas.microsoft.com/office/drawing/2014/main" id="{CAE62B58-7DEF-884A-BD6B-D02C8ABA39B8}"/>
              </a:ext>
            </a:extLst>
          </p:cNvPr>
          <p:cNvCxnSpPr>
            <a:cxnSpLocks/>
          </p:cNvCxnSpPr>
          <p:nvPr/>
        </p:nvCxnSpPr>
        <p:spPr>
          <a:xfrm>
            <a:off x="-193570" y="-588817"/>
            <a:ext cx="1344314" cy="1325841"/>
          </a:xfrm>
          <a:prstGeom prst="line">
            <a:avLst/>
          </a:prstGeom>
          <a:ln w="149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52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36454-96E7-5E48-A078-50321CB021F8}"/>
              </a:ext>
            </a:extLst>
          </p:cNvPr>
          <p:cNvSpPr>
            <a:spLocks noGrp="1"/>
          </p:cNvSpPr>
          <p:nvPr>
            <p:ph type="body" sz="half" idx="2"/>
          </p:nvPr>
        </p:nvSpPr>
        <p:spPr/>
        <p:txBody>
          <a:bodyPr>
            <a:normAutofit/>
          </a:bodyPr>
          <a:lstStyle/>
          <a:p>
            <a:pPr algn="l"/>
            <a:r>
              <a:rPr lang="en-US" sz="2800" b="1" dirty="0"/>
              <a:t>We’ll begin at</a:t>
            </a:r>
          </a:p>
        </p:txBody>
      </p:sp>
      <p:sp>
        <p:nvSpPr>
          <p:cNvPr id="3" name="Title 2">
            <a:extLst>
              <a:ext uri="{FF2B5EF4-FFF2-40B4-BE49-F238E27FC236}">
                <a16:creationId xmlns:a16="http://schemas.microsoft.com/office/drawing/2014/main" id="{60691E2C-0946-504C-B1F7-AEF93104EA6B}"/>
              </a:ext>
            </a:extLst>
          </p:cNvPr>
          <p:cNvSpPr>
            <a:spLocks noGrp="1"/>
          </p:cNvSpPr>
          <p:nvPr>
            <p:ph type="title"/>
          </p:nvPr>
        </p:nvSpPr>
        <p:spPr/>
        <p:txBody>
          <a:bodyPr/>
          <a:lstStyle/>
          <a:p>
            <a:pPr algn="l"/>
            <a:r>
              <a:rPr lang="en-US" sz="4000" b="1" cap="none" dirty="0"/>
              <a:t>Mini Bingo before we begin</a:t>
            </a:r>
            <a:endParaRPr lang="en-US" sz="4000" b="1" dirty="0"/>
          </a:p>
        </p:txBody>
      </p:sp>
      <p:graphicFrame>
        <p:nvGraphicFramePr>
          <p:cNvPr id="7" name="Diagram 6">
            <a:extLst>
              <a:ext uri="{FF2B5EF4-FFF2-40B4-BE49-F238E27FC236}">
                <a16:creationId xmlns:a16="http://schemas.microsoft.com/office/drawing/2014/main" id="{8113043C-5C84-8D4E-BC70-5523412A678E}"/>
              </a:ext>
            </a:extLst>
          </p:cNvPr>
          <p:cNvGraphicFramePr/>
          <p:nvPr>
            <p:extLst>
              <p:ext uri="{D42A27DB-BD31-4B8C-83A1-F6EECF244321}">
                <p14:modId xmlns:p14="http://schemas.microsoft.com/office/powerpoint/2010/main" val="3581989752"/>
              </p:ext>
            </p:extLst>
          </p:nvPr>
        </p:nvGraphicFramePr>
        <p:xfrm>
          <a:off x="424543" y="453641"/>
          <a:ext cx="7543800" cy="5903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A16EA38-2CF7-2E46-9413-671DB7C10679}"/>
              </a:ext>
            </a:extLst>
          </p:cNvPr>
          <p:cNvSpPr txBox="1"/>
          <p:nvPr/>
        </p:nvSpPr>
        <p:spPr>
          <a:xfrm>
            <a:off x="1226507" y="413859"/>
            <a:ext cx="5779779" cy="646331"/>
          </a:xfrm>
          <a:prstGeom prst="rect">
            <a:avLst/>
          </a:prstGeom>
          <a:noFill/>
        </p:spPr>
        <p:txBody>
          <a:bodyPr wrap="square" rtlCol="0">
            <a:spAutoFit/>
          </a:bodyPr>
          <a:lstStyle/>
          <a:p>
            <a:r>
              <a:rPr lang="en-US" dirty="0"/>
              <a:t>View Options/Annotate/Text to add your initials to the BINGO card. Shout BINGO if you get one!</a:t>
            </a:r>
          </a:p>
        </p:txBody>
      </p:sp>
      <p:cxnSp>
        <p:nvCxnSpPr>
          <p:cNvPr id="6" name="Straight Connector 5">
            <a:extLst>
              <a:ext uri="{FF2B5EF4-FFF2-40B4-BE49-F238E27FC236}">
                <a16:creationId xmlns:a16="http://schemas.microsoft.com/office/drawing/2014/main" id="{CAE62B58-7DEF-884A-BD6B-D02C8ABA39B8}"/>
              </a:ext>
            </a:extLst>
          </p:cNvPr>
          <p:cNvCxnSpPr>
            <a:cxnSpLocks/>
          </p:cNvCxnSpPr>
          <p:nvPr/>
        </p:nvCxnSpPr>
        <p:spPr>
          <a:xfrm>
            <a:off x="-193570" y="-588817"/>
            <a:ext cx="1344314" cy="1325841"/>
          </a:xfrm>
          <a:prstGeom prst="line">
            <a:avLst/>
          </a:prstGeom>
          <a:ln w="149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81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91E2C-0946-504C-B1F7-AEF93104EA6B}"/>
              </a:ext>
            </a:extLst>
          </p:cNvPr>
          <p:cNvSpPr>
            <a:spLocks noGrp="1"/>
          </p:cNvSpPr>
          <p:nvPr>
            <p:ph type="title" idx="4294967295"/>
          </p:nvPr>
        </p:nvSpPr>
        <p:spPr>
          <a:xfrm>
            <a:off x="442452" y="627934"/>
            <a:ext cx="11029950" cy="728663"/>
          </a:xfrm>
        </p:spPr>
        <p:txBody>
          <a:bodyPr>
            <a:noAutofit/>
          </a:bodyPr>
          <a:lstStyle/>
          <a:p>
            <a:r>
              <a:rPr lang="en-US" sz="2400" cap="none" dirty="0"/>
              <a:t>Play Bingo Before We Get Started At 2:00! </a:t>
            </a:r>
            <a:br>
              <a:rPr lang="en-US" sz="2400" cap="none" dirty="0"/>
            </a:br>
            <a:r>
              <a:rPr lang="en-US" sz="2400" cap="none" dirty="0"/>
              <a:t>Put Your Initials In The Box When You Complete A Box!</a:t>
            </a:r>
          </a:p>
        </p:txBody>
      </p:sp>
      <p:graphicFrame>
        <p:nvGraphicFramePr>
          <p:cNvPr id="10" name="Content Placeholder 9">
            <a:extLst>
              <a:ext uri="{FF2B5EF4-FFF2-40B4-BE49-F238E27FC236}">
                <a16:creationId xmlns:a16="http://schemas.microsoft.com/office/drawing/2014/main" id="{9937DFC0-0419-3544-89F5-921E0A6A8AF1}"/>
              </a:ext>
            </a:extLst>
          </p:cNvPr>
          <p:cNvGraphicFramePr>
            <a:graphicFrameLocks/>
          </p:cNvGraphicFramePr>
          <p:nvPr/>
        </p:nvGraphicFramePr>
        <p:xfrm>
          <a:off x="442452" y="1356597"/>
          <a:ext cx="11179275" cy="5112667"/>
        </p:xfrm>
        <a:graphic>
          <a:graphicData uri="http://schemas.openxmlformats.org/drawingml/2006/table">
            <a:tbl>
              <a:tblPr>
                <a:tableStyleId>{5C22544A-7EE6-4342-B048-85BDC9FD1C3A}</a:tableStyleId>
              </a:tblPr>
              <a:tblGrid>
                <a:gridCol w="2235855">
                  <a:extLst>
                    <a:ext uri="{9D8B030D-6E8A-4147-A177-3AD203B41FA5}">
                      <a16:colId xmlns:a16="http://schemas.microsoft.com/office/drawing/2014/main" val="880286689"/>
                    </a:ext>
                  </a:extLst>
                </a:gridCol>
                <a:gridCol w="2235855">
                  <a:extLst>
                    <a:ext uri="{9D8B030D-6E8A-4147-A177-3AD203B41FA5}">
                      <a16:colId xmlns:a16="http://schemas.microsoft.com/office/drawing/2014/main" val="3272310776"/>
                    </a:ext>
                  </a:extLst>
                </a:gridCol>
                <a:gridCol w="2235855">
                  <a:extLst>
                    <a:ext uri="{9D8B030D-6E8A-4147-A177-3AD203B41FA5}">
                      <a16:colId xmlns:a16="http://schemas.microsoft.com/office/drawing/2014/main" val="85576205"/>
                    </a:ext>
                  </a:extLst>
                </a:gridCol>
                <a:gridCol w="2235855">
                  <a:extLst>
                    <a:ext uri="{9D8B030D-6E8A-4147-A177-3AD203B41FA5}">
                      <a16:colId xmlns:a16="http://schemas.microsoft.com/office/drawing/2014/main" val="1380113502"/>
                    </a:ext>
                  </a:extLst>
                </a:gridCol>
                <a:gridCol w="2235855">
                  <a:extLst>
                    <a:ext uri="{9D8B030D-6E8A-4147-A177-3AD203B41FA5}">
                      <a16:colId xmlns:a16="http://schemas.microsoft.com/office/drawing/2014/main" val="1853000618"/>
                    </a:ext>
                  </a:extLst>
                </a:gridCol>
              </a:tblGrid>
              <a:tr h="10018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Century Gothic" panose="020B0502020202020204" pitchFamily="34" charset="0"/>
                        </a:rPr>
                        <a:t>Used View Options, Annotate to write initials on a Bingo card</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Ordered take out from a favorite spot</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Skipped a shower for two or more days</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Virtual meeting with pajama pants on</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Read news headlines at 2AM</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512615"/>
                  </a:ext>
                </a:extLst>
              </a:tr>
              <a:tr h="1001886">
                <a:tc>
                  <a:txBody>
                    <a:bodyPr/>
                    <a:lstStyle/>
                    <a:p>
                      <a:pPr algn="ctr"/>
                      <a:r>
                        <a:rPr lang="en-US" sz="1600" dirty="0">
                          <a:latin typeface="Century Gothic" panose="020B0502020202020204" pitchFamily="34" charset="0"/>
                        </a:rPr>
                        <a:t>Left dirty dishes in the sink over night</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Ordered a case of something</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Attended 2 Let’s Learn Togethers</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Cried</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Arrived to a virtual class early.</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5451765"/>
                  </a:ext>
                </a:extLst>
              </a:tr>
              <a:tr h="1001886">
                <a:tc>
                  <a:txBody>
                    <a:bodyPr/>
                    <a:lstStyle/>
                    <a:p>
                      <a:pPr algn="ctr"/>
                      <a:r>
                        <a:rPr lang="en-US" sz="1600" dirty="0">
                          <a:latin typeface="Century Gothic" panose="020B0502020202020204" pitchFamily="34" charset="0"/>
                        </a:rPr>
                        <a:t>Zoomed with a relative</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Cooked a new dish</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latin typeface="Century Gothic" panose="020B0502020202020204" pitchFamily="34" charset="0"/>
                        </a:rPr>
                        <a:t>FREE SPACE</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Typed 2 things I’ve learned into the chat</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Had “happy hour” 2x in the last week</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760366"/>
                  </a:ext>
                </a:extLst>
              </a:tr>
              <a:tr h="1001886">
                <a:tc>
                  <a:txBody>
                    <a:bodyPr/>
                    <a:lstStyle/>
                    <a:p>
                      <a:pPr algn="ctr"/>
                      <a:r>
                        <a:rPr lang="en-US" sz="1600" dirty="0">
                          <a:latin typeface="Century Gothic" panose="020B0502020202020204" pitchFamily="34" charset="0"/>
                        </a:rPr>
                        <a:t>Gave a thumbs up (reaction in tool bar)</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Turned video on (bottom left)</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Lost your internet connection during a meeting</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Missed your coworkers quirky ways</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Ate rice and beans</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759527"/>
                  </a:ext>
                </a:extLst>
              </a:tr>
              <a:tr h="1059771">
                <a:tc>
                  <a:txBody>
                    <a:bodyPr/>
                    <a:lstStyle/>
                    <a:p>
                      <a:pPr algn="ctr"/>
                      <a:r>
                        <a:rPr lang="en-US" sz="1600" dirty="0">
                          <a:latin typeface="Century Gothic" panose="020B0502020202020204" pitchFamily="34" charset="0"/>
                        </a:rPr>
                        <a:t>Shared  in chat # of toilet paper rolls in house</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Started a garden</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Watched more than 5 episodes of a show in one sitting</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Century Gothic" panose="020B0502020202020204" pitchFamily="34" charset="0"/>
                        </a:rPr>
                        <a:t>Created a new ritual</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Century Gothic" panose="020B0502020202020204" pitchFamily="34" charset="0"/>
                        </a:rPr>
                        <a:t>Taught virtually in the last week</a:t>
                      </a:r>
                    </a:p>
                  </a:txBody>
                  <a:tcPr marL="71878" marR="71878" marT="35939" marB="3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72164"/>
                  </a:ext>
                </a:extLst>
              </a:tr>
            </a:tbl>
          </a:graphicData>
        </a:graphic>
      </p:graphicFrame>
    </p:spTree>
    <p:extLst>
      <p:ext uri="{BB962C8B-B14F-4D97-AF65-F5344CB8AC3E}">
        <p14:creationId xmlns:p14="http://schemas.microsoft.com/office/powerpoint/2010/main" val="148171441"/>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225D5A-3A69-457C-B7D4-425712F5D40F}">
  <ds:schemaRefs>
    <ds:schemaRef ds:uri="http://schemas.microsoft.com/sharepoint/v3/contenttype/forms"/>
  </ds:schemaRefs>
</ds:datastoreItem>
</file>

<file path=customXml/itemProps2.xml><?xml version="1.0" encoding="utf-8"?>
<ds:datastoreItem xmlns:ds="http://schemas.openxmlformats.org/officeDocument/2006/customXml" ds:itemID="{30AD4E0F-D5B9-4E85-A9F9-55FB534FCA93}">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70E7F611-2872-4820-B95F-32B269E9ADCC}">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1978</Words>
  <Application>Microsoft Macintosh PowerPoint</Application>
  <PresentationFormat>Widescreen</PresentationFormat>
  <Paragraphs>411</Paragraphs>
  <Slides>50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Century Gothic</vt:lpstr>
      <vt:lpstr>Symbol</vt:lpstr>
      <vt:lpstr>Wingdings</vt:lpstr>
      <vt:lpstr>Wingdings 2</vt:lpstr>
      <vt:lpstr>DividendVTI</vt:lpstr>
      <vt:lpstr>Katrina Kennedy’s  Virtual Training Templates</vt:lpstr>
      <vt:lpstr>Thank you for being in class!  I hope you can use these in your own work.</vt:lpstr>
      <vt:lpstr>PowerPoint Presentation</vt:lpstr>
      <vt:lpstr>Engage Early Activities For Before Class Begins</vt:lpstr>
      <vt:lpstr>Action Assignment Before We Begin!</vt:lpstr>
      <vt:lpstr>Action Assignment Before We Begin!</vt:lpstr>
      <vt:lpstr>Mini Bingo before we begin</vt:lpstr>
      <vt:lpstr>Mini Bingo before we begin</vt:lpstr>
      <vt:lpstr>Play Bingo Before We Get Started At 2:00!  Put Your Initials In The Box When You Complete A Box!</vt:lpstr>
      <vt:lpstr>Play Bingo Before We Get Started At TIME!  Put Your Initials In The Box When You Complete A Box!</vt:lpstr>
      <vt:lpstr>PowerPoint Presentation</vt:lpstr>
      <vt:lpstr>PowerPoint Presentation</vt:lpstr>
      <vt:lpstr>Quick Quiz Before We Begin</vt:lpstr>
      <vt:lpstr>Quick Quiz Before We Begin</vt:lpstr>
      <vt:lpstr>Navigation Support</vt:lpstr>
      <vt:lpstr>PowerPoint Presentation</vt:lpstr>
      <vt:lpstr>PowerPoint Presentation</vt:lpstr>
      <vt:lpstr>PowerPoint Presentation</vt:lpstr>
      <vt:lpstr>PowerPoint Presentation</vt:lpstr>
      <vt:lpstr>Navigating Zoom! Scavenger Hunt</vt:lpstr>
      <vt:lpstr>Navigating Zoom! Scavenger Hunt</vt:lpstr>
      <vt:lpstr>Assessments To Use At Beginning of Class</vt:lpstr>
      <vt:lpstr>What’s Your Experience?</vt:lpstr>
      <vt:lpstr>What’s Your Experience?</vt:lpstr>
      <vt:lpstr>Stamp Your:</vt:lpstr>
      <vt:lpstr>Stamp Your:</vt:lpstr>
      <vt:lpstr>Mark Your Experience</vt:lpstr>
      <vt:lpstr>Mark Your Experience</vt:lpstr>
      <vt:lpstr>What’s Your Preference?</vt:lpstr>
      <vt:lpstr>Start Strong  Content Methods</vt:lpstr>
      <vt:lpstr>Objectives</vt:lpstr>
      <vt:lpstr>Objectives</vt:lpstr>
      <vt:lpstr>Involve learner every 3-5 minutes</vt:lpstr>
      <vt:lpstr>Your statement</vt:lpstr>
      <vt:lpstr>Your statement</vt:lpstr>
      <vt:lpstr>Make It Active</vt:lpstr>
      <vt:lpstr>Retrieval Practice Activities</vt:lpstr>
      <vt:lpstr>PowerPoint Presentation</vt:lpstr>
      <vt:lpstr>What do you recall?</vt:lpstr>
      <vt:lpstr>What do you recall?</vt:lpstr>
      <vt:lpstr>What do you recall?</vt:lpstr>
      <vt:lpstr>PowerPoint Presentation</vt:lpstr>
      <vt:lpstr>What do you recall?</vt:lpstr>
      <vt:lpstr>PowerPoint Presentation</vt:lpstr>
      <vt:lpstr>PowerPoint Presentation</vt:lpstr>
      <vt:lpstr>PowerPoint Presentation</vt:lpstr>
      <vt:lpstr>PowerPoint Presentation</vt:lpstr>
      <vt:lpstr>PowerPoint Presentation</vt:lpstr>
      <vt:lpstr>PowerPoint Presentation</vt:lpstr>
      <vt:lpstr>Thank you for being in class!  I hope you can use these in your own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Katrina Kennedy</dc:creator>
  <cp:lastModifiedBy/>
  <cp:revision>1</cp:revision>
  <dcterms:created xsi:type="dcterms:W3CDTF">2020-08-31T21:06:18Z</dcterms:created>
  <dcterms:modified xsi:type="dcterms:W3CDTF">2021-02-26T21:28:25Z</dcterms:modified>
</cp:coreProperties>
</file>